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26"/>
  </p:notesMasterIdLst>
  <p:handoutMasterIdLst>
    <p:handoutMasterId r:id="rId27"/>
  </p:handoutMasterIdLst>
  <p:sldIdLst>
    <p:sldId id="296" r:id="rId6"/>
    <p:sldId id="576" r:id="rId7"/>
    <p:sldId id="589" r:id="rId8"/>
    <p:sldId id="590" r:id="rId9"/>
    <p:sldId id="588" r:id="rId10"/>
    <p:sldId id="591" r:id="rId11"/>
    <p:sldId id="592" r:id="rId12"/>
    <p:sldId id="595" r:id="rId13"/>
    <p:sldId id="598" r:id="rId14"/>
    <p:sldId id="599" r:id="rId15"/>
    <p:sldId id="601" r:id="rId16"/>
    <p:sldId id="602" r:id="rId17"/>
    <p:sldId id="603" r:id="rId18"/>
    <p:sldId id="597" r:id="rId19"/>
    <p:sldId id="600" r:id="rId20"/>
    <p:sldId id="604" r:id="rId21"/>
    <p:sldId id="587" r:id="rId22"/>
    <p:sldId id="593" r:id="rId23"/>
    <p:sldId id="594" r:id="rId24"/>
    <p:sldId id="563" r:id="rId25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006"/>
    <p:restoredTop sz="85842" autoAdjust="0"/>
  </p:normalViewPr>
  <p:slideViewPr>
    <p:cSldViewPr snapToGrid="0" snapToObjects="1">
      <p:cViewPr varScale="1">
        <p:scale>
          <a:sx n="47" d="100"/>
          <a:sy n="47" d="100"/>
        </p:scale>
        <p:origin x="208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commentAuthors" Target="commentAuthor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6/6/18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.xml"/><Relationship Id="rId3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Error Recognition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aka how you know you have done something dumb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299852"/>
            <a:ext cx="4113596" cy="2041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>
                <a:solidFill>
                  <a:srgbClr val="242C47"/>
                </a:solidFill>
              </a:rPr>
              <a:t>7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June </a:t>
            </a:r>
            <a:r>
              <a:rPr lang="en-US" sz="1600" i="1" dirty="0" smtClean="0">
                <a:solidFill>
                  <a:srgbClr val="242C47"/>
                </a:solidFill>
              </a:rPr>
              <a:t>2018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Thanks to Ron </a:t>
            </a:r>
            <a:r>
              <a:rPr lang="en-US" sz="1600" i="1" dirty="0" err="1" smtClean="0">
                <a:solidFill>
                  <a:srgbClr val="242C47"/>
                </a:solidFill>
              </a:rPr>
              <a:t>Ekers</a:t>
            </a:r>
            <a:r>
              <a:rPr lang="en-US" sz="1600" i="1" dirty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and Greg Taylor</a:t>
            </a:r>
            <a:endParaRPr lang="en-US" sz="1600" i="1" dirty="0">
              <a:solidFill>
                <a:srgbClr val="242C47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 of Thumb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 sigma to believe structure and you should reach 3 to 5 times the theoretical predicted noise level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Error artefacts can be additive or multiplicative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80" t="4034" b="357"/>
          <a:stretch/>
        </p:blipFill>
        <p:spPr>
          <a:xfrm>
            <a:off x="2244435" y="1995054"/>
            <a:ext cx="4750535" cy="10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77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 or multiplicative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088425"/>
            <a:ext cx="9144000" cy="551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0173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529104"/>
            <a:ext cx="9144000" cy="493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201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6236"/>
            <a:ext cx="9144000" cy="443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528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Smearing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average in time or bandwidth too much, sources away from your pointing </a:t>
            </a:r>
            <a:r>
              <a:rPr lang="en-US" dirty="0" err="1" smtClean="0"/>
              <a:t>centre</a:t>
            </a:r>
            <a:r>
              <a:rPr lang="en-US" dirty="0" smtClean="0"/>
              <a:t> will be smeared, with it worse the more you average or further from the pointing </a:t>
            </a:r>
            <a:r>
              <a:rPr lang="en-US" dirty="0" err="1" smtClean="0"/>
              <a:t>centre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957" y="3858299"/>
            <a:ext cx="2853493" cy="2900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276" y="1736804"/>
            <a:ext cx="2360819" cy="220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4" y="3430026"/>
            <a:ext cx="3116549" cy="295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Line 6"/>
          <p:cNvSpPr>
            <a:spLocks noChangeShapeType="1"/>
          </p:cNvSpPr>
          <p:nvPr/>
        </p:nvSpPr>
        <p:spPr bwMode="auto">
          <a:xfrm flipH="1" flipV="1">
            <a:off x="3686970" y="4524181"/>
            <a:ext cx="2253844" cy="162738"/>
          </a:xfrm>
          <a:prstGeom prst="line">
            <a:avLst/>
          </a:prstGeom>
          <a:noFill/>
          <a:ln w="72000" cap="flat">
            <a:solidFill>
              <a:srgbClr val="FF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6977857" y="3036503"/>
            <a:ext cx="450352" cy="1125792"/>
          </a:xfrm>
          <a:prstGeom prst="line">
            <a:avLst/>
          </a:prstGeom>
          <a:noFill/>
          <a:ln w="72000" cap="flat">
            <a:solidFill>
              <a:srgbClr val="FF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Smearing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0391" y="1383331"/>
            <a:ext cx="8358188" cy="5345234"/>
          </a:xfrm>
        </p:spPr>
        <p:txBody>
          <a:bodyPr/>
          <a:lstStyle/>
          <a:p>
            <a:r>
              <a:rPr lang="en-US" dirty="0" smtClean="0"/>
              <a:t>Tangential 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57" y="1025295"/>
            <a:ext cx="4436021" cy="57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07" y="3090019"/>
            <a:ext cx="3092244" cy="2853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2695903" y="3391415"/>
            <a:ext cx="4948068" cy="2426061"/>
          </a:xfrm>
          <a:prstGeom prst="line">
            <a:avLst/>
          </a:prstGeom>
          <a:noFill/>
          <a:ln w="22225" cap="flat">
            <a:solidFill>
              <a:srgbClr val="FF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 flipV="1">
            <a:off x="3764757" y="1602968"/>
            <a:ext cx="2045633" cy="3158217"/>
          </a:xfrm>
          <a:prstGeom prst="line">
            <a:avLst/>
          </a:prstGeom>
          <a:noFill/>
          <a:ln w="22225" cap="flat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15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Missing short baselines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8690"/>
            <a:ext cx="9144000" cy="507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419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sleuthing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13881" y="1115099"/>
            <a:ext cx="8358188" cy="5345234"/>
          </a:xfrm>
        </p:spPr>
        <p:txBody>
          <a:bodyPr/>
          <a:lstStyle/>
          <a:p>
            <a:r>
              <a:rPr lang="en-US" dirty="0" smtClean="0"/>
              <a:t>Source that could be being resolved but weird shape and negative feature: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19081" r="4801" b="5798"/>
          <a:stretch/>
        </p:blipFill>
        <p:spPr>
          <a:xfrm>
            <a:off x="2031078" y="1567438"/>
            <a:ext cx="5123793" cy="515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6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sleuthing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646" t="19002" r="7646" b="3604"/>
          <a:stretch/>
        </p:blipFill>
        <p:spPr>
          <a:xfrm>
            <a:off x="2081048" y="1161398"/>
            <a:ext cx="5044965" cy="555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736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sleuthing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Worried could be </a:t>
            </a:r>
            <a:r>
              <a:rPr lang="en-US" dirty="0" err="1" smtClean="0"/>
              <a:t>overcleaning</a:t>
            </a:r>
            <a:r>
              <a:rPr lang="en-US" dirty="0" smtClean="0"/>
              <a:t>, clean box too large, or phase error.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Doing one iteration of phase self-</a:t>
            </a:r>
            <a:r>
              <a:rPr lang="en-US" dirty="0" err="1" smtClean="0"/>
              <a:t>cal</a:t>
            </a:r>
            <a:r>
              <a:rPr lang="en-US" dirty="0" smtClean="0"/>
              <a:t>, source disappears and main source straightens up </a:t>
            </a:r>
            <a:endParaRPr lang="en-US" dirty="0"/>
          </a:p>
          <a:p>
            <a:endParaRPr lang="en-US" dirty="0"/>
          </a:p>
        </p:txBody>
      </p:sp>
      <p:sp>
        <p:nvSpPr>
          <p:cNvPr id="4" name="AutoShape 1" descr="data:image/png;base64,iVBORw0KGgoAAAANSUhEUgAABFQAAAU4CAYAAACBvIPFAAAMFmlDQ1BJQ0MgUHJvZmlsZQAASImVlwdUk8kWx+crKYSEFoiAlNCbIL1K74KAdLARkgChxBAIKnZkUcG1iwhWdAXEthZAFhURxcIiYMH+QEVlZV0s2FB5kwL63LfnnTfnzJdf7tx75z/zzXxnBgBFe5ZAkIkqAZDFzxVGBvow4xMSmaQ+gABtoAzsgSuLnSPwjogIBf9Y3t2C3rBctxTn+me//1qUOdwcNgBIBORkTg47C/IJAHBNtkCYCwChE9oN5uUKxPwWsqoQCgSASBZzqpS1xJwsZWuJT3SkL2Q/AMhUFkuYCoCCOD8zj50K8ygIIFvzOTw+5N2QPdhpLA7kXsiTsrLmQlakQjZN/i5P6n/kTB7PyWKljrN0LJJC9uPlCDJZC/7P6fjfJStTNNaHPqzUNGFQpHjMcN6qM+aGiBlqR5r4yWHhkFUgX+JxJP5ivpsmCoqR+Q+yc3zhnAEGACjgsPxCIMO5RBmijBhvGduyhJJY6I+G8XKDo2WcLJwbKcuP5nFz/KPGOI0bHCrLuYqfGTbGO1N4AcGQ4UpDT+SnRcdJdaKtebzYMMgKkDtzMqJCZP4P89N8w8Z8hKJIsWZDyG9ThAGRUh9MPStnbFyYFZsl0aAO2Ss3LTpIGovFc3PiQ8e0cbh+/lINGIfLj5FpxuDq8omUxRYJMiNk/thObmZgpHSesaM5eVFjsd25cIFJ5wF7lM6aGiHVj70T5EZES7XhOAgFvsAPMIEI1mQwF6QDXsdg/SD8J20JACwgBKmACyxllrGIOEkLHz6jQD74ExIX5IzH+UhauSAP2r+MW6VPS5Aiac2TRGSAp5CzcE3cA3fDQ+HTC1Zb3Bl3GYtjKo71SvQn+hGDiAFEs3EdbKg6E1Yh4P3d9i2S8JTQRXhEuEnoJdwBIbCVC8csVsgfH1kseCLJIvs/h1cg/EE5E0wDvTAuQDa6ZBg9MOaDG0PVDrgP7g71Q+04A9cElrg9HIk37gnH5gCt3ysUjav4Npc/9ifW9/0YZXYFcwUHmYrkcf2+414/ZvH9bo448DfkR09sFXYca8POYZexJqweMLGzWAPWjp0W8/hKeCJZCWO9RUq0ZcA8vDEf61rrAevPf+udJVMglLxvkMudnyveEL5zBQuEvNS0XKY3/CJzmcF8ttUkpq21jRMA4u+79PPxhiH5biOMK99s2c0AuBRDY+o3G8sAgFNPAaC/+2YzeA2313oATneyRcI8qQ0XPwiAAhThztAAOsAAmMIx2QJH4Aa8gD+YCsJBNEgAs+Gsp4EsqHoeWASWgyJQAtaDLaAc7AJ7QTU4BI6BetAEzoGL4CroBDfBPbg2+sELMATegREEQUgIDaEjGoguYoRYILaIM+KB+COhSCSSgCQhqQgfESGLkBVICbIRKUf2IDXIr8gp5BxyGelC7iB9yADyGvmEYigVVUW1UWN0MuqMeqMhaDQ6C01Fs9F8tBBdi5ahlehBtA49h15Fb6K96At0GAOYPMbA9DBLzBnzxcKxRCwFE2JLsGKsFKvEDmON8F1fx3qxQewjTsTpOBO3hOszCI/B2Xg2vgRfg5fj1Xgd3opfx/vwIfwrgUbQIlgQXAnBhHhCKmEeoYhQSthPOEm4AHdUP+EdkUhkEE2ITnBvJhDTiQuJa4g7iEeIzcQu4mPiMIlE0iBZkNxJ4SQWKZdURNpGOkg6S+om9ZM+kOXJumRbcgA5kcwnF5BLyQfIZ8jd5GfkETklOSM5V7lwOY7cArl1cvvkGuWuyfXLjVCUKSYUd0o0JZ2ynFJGOUy5QLlPeSMvL68v7yI/XZ4nv0y+TP6o/CX5PvmPVBWqOdWXOpMqoq6lVlGbqXeob2g0mjHNi5ZIy6WtpdXQztMe0j4o0BWsFIIVOApLFSoU6hS6FV4qyikaKXorzlbMVyxVPK54TXFQSU7JWMlXiaW0RKlC6ZRSj9KwMl3ZRjlcOUt5jfIB5cvKz1VIKsYq/ioclUKVvSrnVR7TMboB3ZfOpq+g76NfoPerElVNVINV01VLVA+pdqgOqamo2avFqs1Xq1A7rdbLwBjGjGBGJmMd4xjjFuPTBO0J3hO4E1ZPODyhe8J79YnqXupc9WL1I+o31T9pMDX8NTI0NmjUazzQxDXNNadrztPcqXlBc3Ci6kS3ieyJxROPTbyrhWqZa0VqLdTaq9WuNaytox2oLdDepn1ee1CHoeOlk66zWeeMzoAuXddDl6e7Wfes7h9MNaY3M5NZxmxlDulp6QXpifT26HXojeib6MfoF+gf0X9gQDFwNkgx2GzQYjBkqGs4zXCRYa3hXSM5I2ejNKOtRm1G741NjOOMVxrXGz83UTcJNsk3qTW5b0oz9TTNNq00vWFGNHM2yzDbYdZpjpo7mKeZV5hfs0AtHC14FjssuiYRJrlM4k+qnNRjSbX0tsyzrLXss2JYhVoVWNVbvZxsODlx8obJbZO/WjtYZ1rvs75no2Iz1abAptHmta25Ldu2wvaGHc0uwG6pXYPdK3sLe679TvvbDnSHaQ4rHVocvjg6OQodDzsOOBk6JTltd+pxVnWOcF7jfMmF4OLjstSlyeWjq6Nrrusx17/cLN0y3A64PZ9iMoU7Zd+Ux+767iz3Pe69HkyPJI/dHr2eep4sz0rPR14GXhyv/V7PvM28070Per/0sfYR+pz0ee/r6rvYt9kP8wv0K/br8Ffxj/Ev938YoB+QGlAbMBToELgwsDmIEBQStCGoJ1g7mB1cEzw01Wnq4qmtIdSQqJDykEeh5qHC0MZp6LSp0zZNux9mFMYPqw8H4cHhm8IfRJhEZEf8Np04PWJ6xfSnkTaRiyLbouhRc6IORL2L9oleF30vxjRGFNMSqxg7M7Ym9n2cX9zGuN74yfGL468maCbwEhoSSYmxifsTh2f4z9gyo3+mw8yimbdmmcyaP+vybM3ZmbNPz1Gcw5pzPImQFJd0IOkzK5xVyRpODk7enjzE9mVvZb/geHE2cwa47tyN3Gcp7ikbU56nuqduSh1I80wrTRvk+fLKea/Sg9J3pb/PCM+oyhjNjMs8kkXOSso6xVfhZ/Bb5+rMnT+3S2AhKBL0Zrtmb8keEoYI9+cgObNyGnJV4VGnXWQq+knUl+eRV5H3YV7svOPzlefz57cvMF+wesGz/ID8XxbiC9kLWxbpLVq+qG+x9+I9S5AlyUtalhosLVzavyxwWfVyyvKM5b8XWBdsLHi7Im5FY6F24bLCxz8F/lRbpFAkLOpZ6bZy1yp8FW9Vx2q71dtWfy3mFF8psS4pLfm8hr3mys82P5f9PLo2ZW3HOsd1O9cT1/PX39rguaF6o/LG/I2PN03bVLeZubl489stc7ZcLrUv3bWVslW0tbcstKxhm+G29ds+l6eV36zwqTiyXWv76u3vd3B2dO/02nl4l/aukl2fdvN2394TuKeu0riydC9xb97ep/ti97X94vxLzX7N/SX7v1Txq3qrI6tba5xqag5oHVhXi9aKagcOzjzYecjvUMNhy8N7jjCOlBwFR0VH//g16ddbx0KOtRx3Pn74hNGJ7SfpJ4vrkLoFdUP1afW9DQkNXaemnmppdGs8+ZvVb1VNek0Vp9VOrztDOVN4ZvRs/tnhZkHz4LnUc49b5rTcOx9//kbr9NaOCyEXLl0MuHi+zbvt7CX3S02XXS+fuuJ8pf6q49W6dof2k787/H6yw7Gj7prTtYZOl87GrildZ7o9u89d97t+8Ubwjas3w2523Yq5dbtnZk/vbc7t53cy77y6m3d35N6y+4T7xQ+UHpQ+1HpY+S+zfx3pdew93efX1/4o6tG9x+zHL57kPPncX/iU9rT0me6zmue2z5sGAgY6/5jxR/8LwYuRwaI/lf/c/tL05Ym/vP5qH4of6n8lfDX6es0bjTdVb+3ftgxHDD98l/Vu5H3xB40P1R+dP7Z9ivv0bGTeZ9Lnsi9mXxq/hny9P5o1OipgCVmSowAGK5qSAsDrKgBoCfDsAO9xFAXp/UtSEOmdUULgn1h6R5MURwCqvACIWQZAKDyj7ITVCDIV/oqP39FeALWzG6+ykpNiZyvNRYW3GMKH0dE32gCQGgH4IhwdHdkxOvplHxR7B4DmbOm9T1yI8Iy/W0NM7T3EQvBD+TfNgmv5fdnpTwAAAZ9pVFh0WE1MOmNvbS5hZG9iZS54bXAAAAAAADx4OnhtcG1ldGEgeG1sbnM6eD0iYWRvYmU6bnM6bWV0YS8iIHg6eG1wdGs9IlhNUCBDb3JlIDUuNC4wIj4KICAgPHJkZjpSREYgeG1sbnM6cmRmPSJodHRwOi8vd3d3LnczLm9yZy8xOTk5LzAyLzIyLXJkZi1zeW50YXgtbnMjIj4KICAgICAgPHJkZjpEZXNjcmlwdGlvbiByZGY6YWJvdXQ9IiIKICAgICAgICAgICAgeG1sbnM6ZXhpZj0iaHR0cDovL25zLmFkb2JlLmNvbS9leGlmLzEuMC8iPgogICAgICAgICA8ZXhpZjpQaXhlbFhEaW1lbnNpb24+MTEwODwvZXhpZjpQaXhlbFhEaW1lbnNpb24+CiAgICAgICAgIDxleGlmOlBpeGVsWURpbWVuc2lvbj4xMzM2PC9leGlmOlBpeGVsWURpbWVuc2lvbj4KICAgICAgPC9yZGY6RGVzY3JpcHRpb24+CiAgIDwvcmRmOlJERj4KPC94OnhtcG1ldGE+CmCIxvkAAEAASURBVHgB7J0JnCRFmber576HmYFBBnAQBAaVRUHlcBWVwwPkWkERUQFdQVZUWFFEBWQFxUUX/bw+RPHAi09BQeWQVVcFdRVUQFBRgZHhkJlhjp6Znu7p/jIi8l9T/U5nZVZmVXVW1VO/X9abEe8RbzyRmVUdGZ1VqfCCAAQgAAEIQAACEIAABCAAAQhAAAIQgAAEIAABCEAAAhCAAAQgAAEIQAACEIBAKwn0tTJ4i2J3Ys4tQkFYCEAAAhCAAAQgAAEIQAACEIBA1xAY6aSeTOikZMkVAhCAAAQgAAEIQAACEIAABCAAAQiUgUAZVnuUIYcyjAU5QAACEIAABCAAAQhAAAIQgAAEIJCdwLiuaGGFSvaBwhICEIAABCAAAQhAAAIQgAAEIAABCHgC7Vwd0mhbjdozpBCAAAQgAAEIQAACEIAABCAAAQh0H4FGV6I0ap+LGCtUcmHDCQIQgAAEIAABCEAAAhCAAAQgAIFeJtDKVSBZY9ezq6fr5XGj7xCAAAQgAAEIQAACEIAABCAAgV4gUG+1ST1dLZusdrU+qfuTUi3GxyBpIiWpXlmm6WWHhAAEIAABCEAAAhCAAAQgAAEIQKD9BNImN6xef+fb+vZnblpsxYSKOmuaqiTVOzurs2XFSqrPqpcdEgIQgAAEIAABCEAAAhCAAAQgAIHOJeAmWJLmCOzki+xsfaHet2JCpZGE1ClJ56t9KxVX9Spbmaa39pQhAAEIQAACEIAABCAAAQhAAAIQaD2BtAkNq1fZSfe3vsq1mY5VV6tv2X4zJh/SYlh9bVn7tdLt260WQK1tbb3dl52tpwwBCEAAAhCAAAQgAAEIQAACEIBA+wikTXpIL6nMXHmszellK1lb5/bdq1YXaka/p+lHW5vSeK1Q0WSHnThxZffLQ9pUlr1LX/uSrs6+6umsLWUIQAACEIAABCAAAQhAAAIQgAAEWkug3uSFdJIuE7c/XCPdvspOpy3a9a9aX9W1VBaZUEmatBirPqnO1bvNTaBMjKXLye2rXDu5ojhWRuajXtKPqqQAAQhAAAIQgAAEIAABCEAAAhCAwLgQSJrwUH2tdPuaQHFyU7wNxfWu7Or1km/tXICrqy07W9nJT3pbL31dWWRCpW7gGqUSdFXad9Jtmixxkycul8mxdGXZuo5pi3arL+mrFfFOUr21G6tcxHeseNRBAAIQgAAEIAABCEAAAhCAAAS6iUCuyYcYQJLvWPXu73PNWTi9m0RxEyqD0eZ0mlSpnViJqquTJs5mrLjOpikvJddIsKRJB1tfW9Z+rdSqFDd5MnnGjBlTh4eHp9x+++1nRLJv0aJFL+rr6xuZMmXKU11y0f6sRpLEFgIQgAAEIAABCEAAAhCAAAQgAIHOIzAyMrLWZb1x48b7ov2+ZcuW/WjChAkje++998cjuXHdunUDkdpNrLhJFfeykyquzk2maA5CEyu27OzcK6k+aBPe80yoJIRKrHaJKTntO1m7KmVKNIkyNQI10U2iTJ48edjJCJSH4vYTo6OAAAQgAAEIQAACEIAABCAAAQhAoGsIuDkAN5Hi5gSi14RojmCTW3gR1U1yMu6ok25SRS83b2DnDmxZtk2RSqSRYNanXlk6J2s3N5nitinTo1cEZMqf/vSnjzpYc+bMOcols2lTmGiKdK5YicB5yRsEIAABCEAAAhCAAAQgAAEIQAAC3UsgmlDxnYvmCLycONFNH1Qqq1evvjaaI5iw2267nRnpNq6PXlH1xmhzEwhu06SKZFQ1apLFTiyklZ1/4qtVK1RqJ1Jc47WTKXpuimt7cgRjaiQnusmUSZMmabmO8+EFAQhAAAIQgAAEIAABCEAAAhCAAAQ8ATdnMDTkHqNS0UoVPaRWEyhj/euP6NnJE9Xnlpr4yBLA2tYr106guNgq106mTInqp/3ud787K5ptGt5hhx3e7gwHB2tX7LgaXhCAAAQgAAEIQAACEIAABCAAAQj0OoHoX388gr///e//Ff1Xy4S99trr0qhiQ7S5VSqaXHGTKppgiXar+7UTKrX7snFSL6tX/SjZ7BUqmmTRBMpYZT2M1pGY7P4valRGFCAAAQhAAAIQgAAEIAABCEAAAhCAQB0C8VyCm1fQv/toIiVtjiHTZEmdpquqLBMqaclYvSvX1rkJFNVphYr7ByjX8Ylbb731fm6FSvT03qjICwIQgAAEIAABCEAAAhCAAAQgAAEIbElA8wYLFizY361QiSz+T7S5uQX94o8mS5x0m/4FSHMU0ttyZDrqlab3xlkmVEZFrVPQpImkM9W+ZO2Eims7enTKhOqv+dSJjQoCEIAABCAAAQhAAAIQgAAEIAABCLiJhOF4hYqbY3BzC27RhtvXREq0619uLmKslyZWxtJlrsszoVKbkPYlaxt2nXH12monU1xnfdvRQ2V2cz+JpF/1qQ3APgQg0BgB/RpW9Lvs3jE89Dq6qjT5V7L01O3Zs2f7dqZOdc+W5gUBCEAAAhCAAAQgAAEIQKD1BKL/clkS/U2ieQhNqLh5Bk2oaGWKJllUVnLO19nWSqdraKIlz4SKa8S9lLyTdl91kppMkdSEypCbTPHReIMABCAAAQhAAAIQgAAEIAABCEAAAhkI1MwlaEJF8w2aY6idRNGchY1cO6lidanlIhMqNrgmT6x0nXJ16pybTNEWLUzZNM8FatYd9OE/3evCVTZd820vh/9wT5D9a73U24SZs/zuhKft4eXEo48J5d2WyKQlcmj5XT7uyF++5uXwit97uWlw1aj2Jk6e68sT5v+Tl327HO/lpAXPGGXX7MLvV4X8rlwa8rt95Z2+iVVDo/ObOynkt/e8Pb3+DTuG/P5pbmvza3Z/uy2e/qfwnnvCcf+kJz3Jd1H10dI4X9Zkrs47lcXD1qssveyXLVvmq/bcMxwH0iMhAAEIQAACEIAABCAAAQi0ioDmEaL4bq5B8wtOukkUN0niNvfHjyZVnF3tS5MutXUN7xedULGTJ7ZsJ1PspIrtVMMdwAECEIAABCAAAQhAAAIQgAAEIACBniTg5hQ0oaL5Bk2ouMkUTarUm3vIPblSL6jV1Za176Td0iZR3BN4p0fbnGjbEN3hDks0okKR1/BNN3r3jd8MKyvmT3JpVCozZ8z0sm/aNC/1NrLB/VR1pdK/rt/LFUNh4mrKcWGlxYRDX+Lrm/U29MB1PtTQnz7v5fyZ4VeNZs4MeU2YNmVUU8Mbgr6/P+S5oj/oJ+12srebtPgVo+yLFr79cMjvU3/5gg81MCfwmDZjhi9PnTZ1VBMDGwZ8eUP8rI6pqwPvt+xykq8/Zrvm5jeqcQqJBPr7w/H8ox/9yNs873nP83JDfLzPnBnOBwXQShNb1ooUSelV1jNa7rjjDq96+ctfLpOG5H3fu9jbv/tXYSXWFy84zJdHZ9lQyLrG933vvNDeT57p5RcvOdrLVrVXN5mGlPd760+d/X0vX/6Bt3i50+jLmq/L9LbhUW9209Xf8vKHd97v5fR5u3t5yLGv9PKfnxpWovlCA2/L7/uZt/7G1Td7ef+GkOjuz9zPlw9/2Yu83DYl/19+bJG3O3rDN73867Fhpdxr3x0+Nj70lXN8/VO3iBOumz+7Ihxf5311qbc784pPeHnYTuUfcZ9oh7/d+Y1wvl0/60Tfk3MOe2pDPdrw6C+9/dXX/yn4jf6YrMaaEtdvnPJ0X3fs0Xt7ucVhUfUYvZP/eB3yge77UTiPrv7xb3x5ZWWel/u88Cgv/+VFYSVs7jtY/ff7ON/4+KVevuMToT1fqHn7l3d+0pfO+tdwXev+wzx83n3vvLf6fj9wSDjf3/LP29ZQKeNuuD7d/o2P+eTe+Y5wXVr84fA99vMn7lnGpDPn1PjneuDxy2uu9m3ctTY0tcXpHp/oU+JfBZ2yW/gcOXrfHeLc8p2Pxa8z+drNDBRDCEAglcCiRYvcHxLuY391tK2PNv3aj/spZfdHbe02EpedtFtUNer5KU5f+7Jlr8vz+e4mUNzLybTN/ZVdu2nmSDL8Fe6i8YIABCAAAQhAAAIQgAAEIAABCEAAAtkJuDkFzS846SZQNFmiKK5cO4+h+lopmzEnTmoNa/fzTKg4fyVTG8tOrriOqS5xUmV4OKyEqA3UyL6emTIUr0xZNDOsqJg0xy2Aca+Yh8HSF9vNiu/YT1vtJrQqlWVxnElP3tGXJxR8psrQ8rt9nOF4ZcqiBSGRyXPCHazKsEnMW0ezUNPDvbXZM91inmjKbXWYsl8WxxmesZOvn7Qg3JHzhRxvd64K+Wllysg2bgFRpTJf/JSeZNzGjBnh0JkR81s7NfBTnF2m7eQt95xbLL+4OURGAlpBMn16OG5mzQrPClq6dKmPcMstt3i5cOFCL1/60pd6mfQrPYODboK3Uvnzn//speLNnRtWLsgv73m8cflvfNxbf7a1l4pT7KrgQ435NrxmeWjvr2va0t6YSTRQOTTwqLf+0acv8PI/vhLy3vd9p/ryk7e4hZcWPKzw+Mppz/KG7w43RCtvPPdcX17+7fd5edwnvurlF355vZeHbD/Vy7S3VXd+xZvs+bJ3B9MDXuvlv+8duL/v9BN8+X17hPZ+c/NpvrzF/eSBe339Zz7iReVDP9zL7wxu/LqXt94ajptVg+FIGa5yCHcKf3VFiHvceaGDx3zoOu93yJPDeaHjLETnvXkEBnyo+38ejoOXvONyXz7ggmO8bJT7yKqHvN+V77vSy3kHxJ+bvlSpzJ690u/deGN4ZlTlgA/58lFHhhVo1cMitrei6PF637Xv8SFf+G+hv3u89t99+bBpt3r5jhPCyoOffvSHvvzx45Z4mfVt6KEfe9PX7BvOo1tf+1Ff/tndl3i509xwXvYvv8+Xv/eJcNwfsOt3ffm6u6/w8lnhcu33u+stnP/L777Bd+tbO7zNy1MP2Kbc3ez/o8/vonhlypP/PRy3J+0z+nOw3J1Izq7xz/XwBbP/nv/2Qd93y4NeHjBv9PleuTWcV+G9Ujnggh94uyOfE1Yy5j0fi15nHmzxdSCZNBoIQKCGQO1kitvfFG1u/sFdYNzm5iRUjnarcxnmL1xfb+ucfd1X+Ku4rskopSZIXKX2x5IuYdW7fbup066eFwQgAAEIQAACEIAABCAAAQhAAAIQaJSAm1OonV/Q3IMmVGonVdxsvJuncC/JUNo8+eLKmSdWxppQsYFtWQ1KOn3Sps5IqqOSE3RHXcEalcPXXuNd9MyU5JUphslI3K34V5vlN39gg4/3RBy3753vbjSl0fZ/+1rIL35myhYrU5SWpLxFPV7BMnlOWGkwf0O4I/dEHHdk/oXyyCWv/HvIT89M2WJlStz+iMmv+ovfE0Kis+IVLSsG/uHzUNz/nFMsv1yd6mEnnU+TJoVTO/qfQk9Dv8bzy1/+0pe18kT6Qw45ZBQ13Ul+4IEHfL3k85//fF/WChU9g0XtjgqSobD5uAr3khXHHG4ZImUz2eXYy7zh0mNj+ziBVrWXLastre79yht95SHnxEtIqiYv8XsTlXeDiQ/d/zPvr5Up//blX/jyu164fWjhxH297F9yhJeX3xDupB588p5Bn/geVib87Cu6Xv6bt/zFN97lZRy98so95/vyfm/+oJc/vudEL49bMtNLvT1669f97o2Vs7z88O5h5eHIveE4kV31eIk53PGVM73qGK1MuSDcqb/shLBiIfo5Oa9vEJuaQyYQ6L/3K16z5JBzxrSYHX8n0XiNaTRG5ZRdjvS1Ny0N0poMPRSeKfSUG9/sVRe893AvZ6SOc9HjNXxPuOmTod+VY8JKlOsuDs9MmVo51eex6/qnevnmM8Od9Pccu7svb+vf6731e+XX3hGvTDnhs7689OJDvfzVVy718uwv3e7lC995gZcve9mrvax87ryg/3w43296+/NCfcL70EDgUZk61VtMsnZDQ75mKP5c2UJv7ZtUTs2rEq4LJ3xjqW/xhLjdtOMsPW7eDgROm3EmkJoS6mfHzbzwsFf5vQOeGurT8s+bXWG/+DgYqIQ8pyZ0Lz79ouayfq4HuwPf9Tmf4tLwsbFFups/F8NKng+e8AxvMzLyuJe5z8fc15mC7W7RQyogAIECBGonVDTP4CZO3Fe+2s394arNNef23Svpq6HV27J3do1nfSmAs3f72lSWdPWaQJGNypLqqJO8IAABCEAAAhCAAAQgAAEIQAACEIBAowRq5xY03yBp5yNUdm24ffdSncqq88q0t4T55TS3UXo1XJuI9tWRWqkOu7YLr1AZueePPpmZC+bGScUTTJpn2jxVPirpzRNRcfrxShX9KtDKOG7ROwUjK+8M+T1pWmhfz0xRfuFfgKN0VBGnqSUgjpx7xX76VaCVj4S4RfP77RPhGSrTtovvECsNrUxRviGL6rvS1eBX4pUq+lWg3z4c4hbNr9ogO5kIWN5aqbLXXnt5/1e+8pVeXn755V5+/ethJcDixYt9edddd/Vy5cqVXv7mN+FZFUuWLPHlHXbYwcs1a9Z4qTfbrurT5IiZEFackUq4Y/rzz5/vQxx/flj59IVrwp28rx39n77+Jd//ppfHPkPnvy9W+u+71u8c8+LfeXnZn8/zctIPLvDy9F8GHt+O7yhPevQOX/+Zi8IKi0uvuceX9Xbo6eGO8AVvD0tb0h4pomcfnLr/xT5Eo3lus9fR3u8979nfyymVpV6ef1GQg/EJqPPQKzO8PfHon2KrEPeQZ4cVTOJemRHu+J1wSjB73Q2B39qTQv3odSS1Da73hYevCnV7nP9yv7NIecami17wCr+3fyXciVy+btCXq+1Xwp35my8K+qM/Hv6nfn4cp1/Xp8os7zdtSqi455vn+PIR53zby0PP/39e/tdJYWXK5vi+uvr2wM+v9vsXHn+WlzdVNWHnhPO/5Hfee/ILvZw59JCXnzn1Ei8XnHScl8u/cLyXF930Hi9//d9P8vKt54YVYUccsZUvn3POJ73U2wnnh2dcHL3jX3zVK0+5SCov9z8hHD8fvTDce98+/sQeSDle9zg69OfS95/u4zxjQf2P+qLH65InhfPp4veE/g+EG86VW88P/Vkdj1vSOIzqdKbCcm91+X5vDtanf83Lk54xx8v0dgoerxuW+XZ+FF8mzrrwn315SvV4DwAOOC7wqFz1I69/bO3bvFyYfCJ5/dBD4Ug859Y9fPk7V7zYy599KJxXx38yNHzCKeE6cdHJh3j9RZVwXn/mS+f78qmvu9nL+08/wMvB68P17xOPhPF67qOf9vXnXBF3JPa/9GvhOjj51+F4PePSkI83jt5O/3hYGXTWUeG6MCk+b69928mhndM+7+WxZuXZwH3hfHvdJ0Kkz18WrqcPXxvyumLFc7xi76WXeXlWNa9gf/rHQx7vOip8HkW/0+gV154T2n3gJR/15bfFK+7uyx03tJf8rnbDeD6w90u86SNnhfMuvgxGdWF8vvTTcB48Z33gdsyhwU7Ub3zRU7z/XTHn8591ry+/7vRw/X39vz/Vl794SrjOzb44cPjcq7bx9Td/7j+9POWizS37ij0O9eLSCz/o5bHP3dbLtLeB+PPzdeeG9l95RPj+epa5fu1/Qvhc/PiFx/qQ28aXmaTP9Q2K++Jwvh5/UzhOjjLHic1PK9G0YvP879/pTXaJr/8jLTsfU64zG+7yebTqOmA5UIYABOoSmBBp3VVI8wyu7Db3DUTS7feZTXVO5n7V/5a1ZVibhCu711j1qlOHnFQna6UPwBsEIAABCEAAAhCAAAQgAAEIQAACEGiAQO3cgvY3Rf6aUHFLGDQ3YaUmVWxzmSdZGp1QsQ25sk1KZU2kqOw6pzpNrkzQsxrGCpylbmTdWm/Wt308817tenUnhLG3crUCRHfI42eq9E0LM/Ej6x7yfkXzGx5c7eNMmLYo5KF3pWfzqupjg+qzXoJiwrRw52t48HFf0VfwV5JWbVrl4yyaFp5tUMWh/OJ87B2/zc/OCAbxAp/K1GlTfcXyTcu8LMovbh6RkUASb/3qz8EHH+wj6Vd7brop3On66le/6uvf9KY3eXnnneEO0Lz4KfvPfGa402/T0HGR1K61t+Xq4btVuBRNGF7vTb534e5enhZu4Fc+ck240/+iZwW7Py0J9/bO+lZ4hsCRTzvQ2+uCdtf1Z/jyPUvO83Lbye46Wqk8vOYPXt7zm7DSZnh4jS9/84wjvbx0drgDeP1PwgqJSQ/d6utf+ppwR/GmOTv78v1vfpaXSW8Ttnu6V+2TM8+5T3up9//Xp6mFcMfyxosu8BXiXeUnsxT50J2hP5Ulh3vLnaYHLpvjuEtzpbJw50O9rPxc+liG2jHeZ/u6o3/+8yC33t5L5SmHe6//ht+9La44Zevpo+y0UuKce8Id6GsODLwVR7JSedD73XB54PHRi68KEQ/9oJcfe8OzR8UNys3vA38Jd8qff/w7feVR533Ry1sO3cnLFb8OeR77ttf58lOffbeXJz0l3LH89U3X+PJNsVzymvDslsu++AJfP3njb7y87baQ1223vcaXv3rDLV5WfhMO7Nece4ovX1U5ysvPXR/0T1r+P758+OvD8Xje08Lx9n9PmOfrP/accLx+6tCgv+aWz/j6OevD8f3hw0/z5TOXhJUTN7T4eB2eHA7U46sH7JBvf+aNF3l5xcjo48hXFnh74Acf8d4XVcJxes1b9vflzcdHWvBix+vGx5b5BnQcHzNvypjtT99qxziRYHn3snC9edouM+sm+LefXR/0b/mAlzst+6aXe8UrUy67JRyPR8Zxjt/hEa8//KZXe/miA3bxslL5upePrw/8p69Z6svXXBSOv0fO/LQv33DLk7z8yYeP9vKs48PxVXlNOJ+u/8m7fP3S73zYy9POuNDLgw/6mpfPmhniL78n9HPjxo2+fng4nN++EL1tXBe+D90WTp/K8MeC38Y4r6viFVu/OSVu95b9vOsjPwztvvGMcF1/3vNu8PUHLAj+a/4a2v3ePeH8fOsLtvP6/HG9e523uN1/hM/PS88K8szLwnXllrBwp/K994aVG687O1yPfv+ZcD6+79Phc+kDp4Xr1/M+GMbh8GcuCHlvDMfJbfeEcbotXCYqp5wTuBz0rGD3hy8e7+21sO0jVwcuz10Yzr+ffTZc58965VO93X73n+1luDr73THfNqr92+L2b4uvT9eE+Dusv9P7XRB/Ln4w/n7wX8eG4676eWLO+40bB7zfbZUwXsfEhsnn7Spv/7UzTw15HhU4Hf+0cP7Kb6hF52PadaZV7YbO8g4BCDRIYEJkPzHanNTmyu6C3RfXub9u3ebKdnP1uV+uwSwvNSpblZ2sfdXWu311SNJ1rHbL2n5tG+xDAAIQgAAEIAABCEAAAhCAAAQgAAE3p1A7x+D2Nf8gaecpaqnV6lSvOpUTpW7oJhpkUKgxK13yrk6dqJXVDusOd4Z2xsWE/IphLzu/Yr0rn3cab604OfbYcOfsr3/9q+/EbbeFO0Z77LGHL0+ePNnLl788/M++ViSpx7YdW5ZdmhyJn4VRue3n3vSyt4c7Yp+6NtxxvvJnX/L1B8YPj9CCrsPOOtnXX/ymr3h5zztf4OUzJv7Fy2vCv9JXTr7yEF+eEzuG+8quKtxRrua90ptVKisf9TsPr1jv5XP2foWXv/5xuOX4xLQdfbnq50tjvYUVX3nz3GKafGBwdCNxf8RjtDK5NG3WtqOU1V8LGlXrpu/DHVJVq79b5CWDWM6Jf1Uq3ACI3gfDHeMfXnGOt3jTh8IzHV7zkR/48kGL3EdBZBd35M7rLvPlSnzn8xlzQovqp2Slcq+3++jFQe6/f1jRcttN5/r6z/34QC/POHDse7ETtn2O1195ebjz/4wXhvLcgX5fP/HJT/Gy+jYS+I9MjPOR4uRP+b3r3vcyL/WB2n/vb2KLkNeVvwh3lvcX/l1O9PpDzv2ql/tcc76XBz19rpeVSsj7I/tf4MtXbIzbHwkrGw658nJf/4pnvNDLJXM3ebnq0XD8zvClSmVe/Gsi4htXjyGafLxWNvg2wjqFKI946WN6HmOkVlvVf5cv/cdpgdtR//VDX37mjNHHSa1Lvf28x+vAA2vjsGF8Fy8IxG3/Jm67k7cLV6FKZctnBo2d3brlD3rF/k+Z5eWy27Vi5SpfPmJntReOi4d/F67fR534Ea+f8MivvaxU9vZyXvysifVaglp5t6//xFtf6mVY71Cp7PSO83z54njl4nXvf40vP32qF5Wn/+tpfmfJRy8JFfEJafutsmQwjs7zcLqrWD3vNz9z4x1ed+V7Q7s6XZ7++rf6+v0vDtfj3y97IpTn64wLIdVPtZs/rs7DEHfL93C86TK55N1hyc1bjxi9kvN1Z4f+fPTocCZMmPPkkPfB+3kZPk0qlR32fpEvP3PnALo/XNaqzb7jql/4/TMOEJGgWjXpA37nymsWeXngM8N1o39VuA7stGtYWVKp3OH1j60NeS8Kl5EQZIz3zdfZoPzUz8JxdZAe4lTZySuO2f+dXl6xdp2Xm7n7YvVN9TN3f6Wv+9vfgpSB9CpLLr/1Sr97bji8K1f+4mBf3vysomA5NNjk8zHjdabp7Ybu8A4BCOQjUJ1biNwnjLG5lSqu3sm+Mbb4wh5pcrxc4HovNSibpLLqrRyrQ7ZOsZEQgAAEIAABCEAAAhCAAAQgAAEIQCArATu/MFbZzlPYstpSfVJZ9VU5enq/Wu13XLB6LzVWK519bVn7tZ0aNYOk/4Gs11A93YQZ4Q7OyIZwR6xvZnxvTs8e0R2Z6jNTbDSXYvSKRTVOHLdwfpPn+PDDG+I7FNOn+bLaqygve0tA9XFewSmaVlMcxa3+s6osGpNzJob8BjaE/22dMSMcEmpeadkVCmpFdurPwPoQR3GL8lM7yGwEdKdH0npNnBhuEe64Y7g3tt9+4U7ZT37yE2964403enn44Yd7OS1+ppCNo7LayTvOIyPx+Vq51of8VBAKX/nt/f/w+8/fbvSdue32PczX71f5Fy+//9uVXu4y53+8/Gol3BP+7nO382Xlp3y1gkL/43/057/r7VZ/4hNevunocCfMF9zbkiP97icvOdfLp2wz3cu0t7x5bhFXv7oVX8/Un0ZP/3VrHgmh713t5bo4gO3NyEi4rlbiX1vamGC3RZ5xxfK7A88zjgh3aH9RCcfZx74VxueI+E6q+lEZ+ov3vPJD4dbs+7+/ry9HD9nyMry7HzsbfQPh7f/3v73+rQc9yctvnfk0L89+wxu93ON/vuPl5jurvliZMDmsUOq/L9xZfvabjguKhPeR6rMARrd/2ovDHenkPLfyEefPiPuhjgyGlQVaBzRlovuIjPpXHdDweTEQN7dV3G8drzNHlnr79z97Vy/D/Wu/O+rtkMkhwOa4o9RbFJp2vPobQG7lUWhC513WPLZILK544CdhZcrN8fH0rRc/xWuKxm30eJ08Y2vf7pJ4pdRdD4brzz7VFUYh4YEH7/Q7N4di5eVTw3GXlu+C3ff3HrddG/yXPyc+H9eH40Ln46O3fc7bvenaJV5+/T3hOLrm3Lf78iGXfN/LHSeEA++PI/ERtyTEm2LOr40jk729ro8jG+PjVtXD4fNjqy2uQ8FOZ8fIiD2eQ1h7/orDSDWvBd5whslLv3Koq9KU6vkYt5twnBWNG8MYQ8TthmGvHPmcxd5G/ZHDhKmz492QoPTD5vwfGQwrPIaHA+jNnMJ180XP2mbs+PG4/vJT4Xr3hpvD9VPtxz/OFxUP8VUTxTWkL7Mt5Ob2g98O8+14Jl2fNB7VI8HHrvZ7i5aSKsJKwRuu/FgwODLI525j8wjqZp+PWa8zzW43iQb1EIBAJgLuAjFqjiEquzq3ub+m7RZVbVHnbHQBc3r7StSHq5M1Ty+7gGO9bLK2Iyo76Tqdt/2x2qYOAhCAAAQgAAEIQAACEIAABCAAgd4hUDu3oPkGzUvYsurHopM0xzGWbbUuLEcIxVwBIlclZaVLXnXqyBZSd66qGTW4M7L7rt6j/8G/eTlrZvzPofrZGZ+CU9kJp7i7sQipVir968LMuOIWzm/u00N+/eFO0+yZ8b3g+I5zdUqpuqLGmyudzXJCSLS/f4M3GJm7Z5C6BRi7NSr2mhPu6N6+LtzZmCF+cXvCY5uprkyJ7YR5w7pwp2XvOG5Rfo32p9ft03jrTtHjjz/uUQ3Gd8r0rJTLL7/c199yyy1e7rPPPl4uXrzYy6S3tHaT/cL5VqmEO6q33neqN733g+GO68mvPdOX9/nlV7zcP9zArFRmhPPqX08KkU++9nt+Z6fpHwgVJ33Zy6fFzw7Q8Sup68HISPjf6789GI7bw977ae/3pgvDrySseiysnLj2w2FFzOlHhPP3xnv/w9vtUnsFDS2Pfs+Z5+ggUWlz4l4l3qZ6Czdbsf0/HRhXhZUbf3ziTb68/1xZhhVm9/5vfE99h4O9IulZK/KSXPXbL/rd577yQi9ffWEYh88eH+64x1fn6rMT5Lf8V9f43e9UTvPyXbuFlUvqp+w2l0NehzzvyV4lDsdcFI6Dn38njNe/vuBDXn/jved6qfH64zfDcXX6h8PKp6/f+juvf/bCOMOhP/rya5eEOCPxyi61v8ZrK5WtZwd71cfVW/RPeuW55XgOelfZVY/PzQH93ob7/p+Xh54UjvO3f/ZGX77yoF28nFQJx+23XhvOn2viJS6b43qz5LdmHa/x5231UzfueOY8tshwua+58RNfC5pX/x8vn57z2SkKn/d4rcyc50PsEAf6x+Px5/JIWPGp+GseXRbvhuN15+3DCpU0Dgv3Psr7HXzSkV5e/5RwfTz4C+GCt/sX1MJoef4ZJ/uKe38R/D777+H4VnvV40/jo3GJw8hOUVWu+lV3gsVmfRjpybHjP9bZ4zkolv7m1rCzJFyHNvvHjgl56XzRebfZL7Qb3qMY6k9VFosr7y1laDFcLSPtpDiPBD7yt3kn1cuuqh+M44fDJ6oO58NVL361N/n0kR/28pd3/4uXC+Jn3vTffbkv73XkT7xUXJOm19W+ya4SPyRmZIv243zkVOUtDlWF31G8oJUuWQ4tCw9Nee/NwebtXz/A79hnp1QjNO18bPA607R2qz1hBwIQyE9gizmGKJTq+qJ9t7my9q2MVA29nL97+UubC9zIS42P5SOdpLPRvpPqlJMTa8rRLi8IQAACEIAABCAAAQhAAAIQgAAEINAQAc0z1M4xuLrauQgXsLbs9sd6yWYs3Zh1afdXx3SKK2sbq01I9ZLqYG3Z7ftOaua6XkP1dJsOO9yrl3/8Mi+nrQ7PBpg0J75TpJUqSStAPNdKZSj2Wz4Y/gd0OI6rOx71cqinG9zhlSG/P4QVINOmhTvik+fE/w2slSqOyFiveAXI4Orgt3xtuAc09LQQd0LarYaxYtbUnbBtiHPXnz/oa9dODfxmiZ9WqthbC8o3lmtjflNWhYoTdg1xi45vTarsZiCQxnvVqlU+yk9/+lMvl8T/ZC15xx13+Ppf/epXXl599dVennZaWDkwc2Z8B9/XuhuCuiNlD5DYIEVohUhl9/neckb8MxDPP+t6X371F8L5feLbrvTlX3/59V7O9XOylcpz/yWsQKgc/m5f/y7/Xql86IaxV3BVT5dq3k94j6tfHe70Xbnf2b587QfDHd7tZk3zZd15rVS28uVZ+rWX1G6763rjeXqn2rdq4qFyM/dao2h/IKyoufSNbwuK48J18axX7OLLc576bC8ProQ7mid+5Ku+fMs7XuLl+jtC+czv+GLlDVfs53dmxO1v+MsNvvz2twWDl1/2n778il3CSqMvxStTKruH9l97wCKvX3rvvV7qbWgorKSYt0O4x3/bJ8PKoIM/FOJvo/GRQyzV70plra8ZtHdOp+zm6y+4PhwX34mPi5ecv7evv+vCl3q5+RkxvljZqOvr4FJfcd1Hw3H3i6Cu7Lv08eC3ePSAj+jXfxLGJ3avOU/imgT7zf0L7VRbi+0HB3WPPsQZGVnvd1Ytf9TLv/4o3JF+V5z47s982Nc/MRJWIs4NbnXem3S8aqVB3NLKOP/N/Rudwl9uuNRXvO2qUH/pZ87yO7vrcjMQ+vGT+DA69T3P8vq0lVMDTT9ed/ftLpq72MsjX+1F5a0nh/Pp2TeE68czKuE8vOjE/woGR37Uy13MirmgHON9RhivD34txNv3+Eu80RveG+Jcvd8+vvyM3cP5NbAsrKj66U/CdfOtv/iM1y9d/R4vxb162Jnx0HEmO+8UvW2s2sU11QChLPuqDJfHyqc/d403OGzHl3k56cGfennm+34YHPd7gZdVv80JjK4P1tWVJ5uLwaHqv1kx2r9g3OTjUu2Hhqt5JPDZnJ78lNjY/oq3pZ9qNvidVSrGz7pauzassFj7h195zcXHhuOyEj9z6PG1wW9k4t+9PulzIr39uB9qv3qcqH+xwtQnf37oRA9+q+7/QxxgPy+ftyR8P7B5xUbRj/Yt9ruFz8dGrzPNarfaEXYgAIECBNwfoJpAkVRdbdnVhT9WQ2PaV/3oC3TGhFwDeV5q3PlqX4moTmVJ15Y6pP287bs2eEEAAhCAAAQgAAEIQAACEIAABCDQuwRq5xbc3IPKmoeolY6Sytp30r1cfcOvZq1QqW1YCSZJddDJPj3ToTZAQ/s7PzWYH3mUlw99J9wZWTAQZuJnzggz333m10r0az56ZsrywU3ef/jIo4NU3Pip6KGRHO9zwx2tocUneOeHHgi34BZsWOnLM2dO83LCtOo/x/qyfs1Hz0yprkyJ41TiuEX57TEz5Hfy9q/x7V7xULhDvWLgH748bcYML6dOm+ql3vRrPnpmyuR4ZcopcRzFLZqf2kNmIyDekvLaEP8K1m233earZsTj+vznP9+X9es/r45Xajz44IO+/uabwz8x77rrrr58xBFHeKk33TGy7UmfJidOXhhMtgoTwoozPDm0d9a3L/D6rx9znpcf+e6BXn7g8PDsjMm7Ps+X37mvF5WPVN7pdw58ynQvFS9oo/813KK9J3nV6dd93MsVrzjDy6MOCneE5VepHOR3L/32673cWr+WsNmg7l6jeW4RLG5vRHf+1X5YULfZfHjQ76/8Rbhjff9B63y5ymH6P/nyeVcFrktPeL8vH/T1IH0hejvojLBi5Ix/Dnzkv3FwhTf54R/DnebnrwsJDK951NffpQB/vMzvHX5QkKq28oNfDCsTzo1XVFz1iad4E7Vn7Tf/+kS4rsvOXqan7xqu49ddeocP8Yqz3urlRw4Ix/PZLzrJl19VOcHL1730O17qbd/Xv9nvHrH7Z7287NS3ePm82y72UvdTR+IVhsrDK6O3CRMnx7sJecYJK87kLX7lJ3DVDW/9ytD0XY/0cT/++tCPM04Nn3tVyvu+yuvf/KrdvfzsZ0718ksv/l8vT99rjpdpb4WPV/MrP7vPm+qbtJyUx+CKP/vdP/4iEBmJf71E4zq0MqwQCp+alcp288Y+vxVPstnH68U/+L0Pfczs0J9Dz/q2L7/5b8d4eYo5jiq7h+vFN997mNdP1nnrS+lvW+19ijf63x+ElVf/+fY3+vKx/5Hgu29o74s33+4N9nty4CnuIyOhXLHX2zjc5vNrsa+ZZcYh+hkqX7/ldSiMx8vODufHVcec4+0O/6ESDcfj618frqN/vHfE67PmVYl/XSjOvmLPO3ueNCtu8nEZOOgsH0i4DlR5hu5Xf8VL+SX1J/X6UQnX5Vd9LnzefeaN7/c8D/pOkJVKzPvN4XpQ+ew3vP6Sa8PKj38+MYxX0udEevvu63u0XjP++Nb1Sf3a8nM28Eo8H3Wi+6iVymN/0ydJ6MdWk4O/MYutnQgjUfR8bPw605x2azrCLgQgkJ9AX+Q6ao4hKru6pM22JLvwAWW1KeVwVUwxitRqJMlSeifdq7actK9OBw/eIQABCEAAAhCAAAQgAAEIQAACEIBAdgKaV0iad6itd1FteayWZDOWblSdM9Srdt/VqaxgkrUJu/2J0Sbp9ifFm5u6rd3cEgy3HMNNjc+OtnnRtvzee+8NU+dRoSmvv4Q7XZO/H37toe9PoVyJf72n2ka8cmVkt1191eDLDwuqXUK5atfknZGV9/iIUx4Kd7b6Voc7BiNDq0e11Dcp3EkciX8tZ+P24Q5Y37w9Rtk1u3D3mpDfV/8R8rszLq/eNDq/ORNDfnvODvm8ZpuQ39PjcrPzIl42AuvXr/eGd999t5fHHXecl7///e+9vOuucOdHK03mzXOn4eaX/L/73e/6ys9+NtyhX7Qo/K/+2Wef7et32mknL6+55hov99tvPy+75W2gv993ZchfziqVmTOndkvXTD8GfLm/PzzTpDIp9HPmVHcZb8NrKLS/YnVof/583bNtQ9u+idBuf3/IY4v+x/lJXbbjYGggHKcDQ2G8NucX92t16NfUOYFrm0a1XYNXunbadd0Y6A+fx6vi83bazPB5PGdmSUZY5826cBxOir9vteuyUroDo9UJifdAzHtqON/Feyj+PBuI68tymLQaS7vOR9uP8WrX5kEZAr1EIHoWpFuStyDa3GJW98A59wfRhmjbGG2DZnMXS7e5f09xm1sGJ+lWqLiy29x+7RYV46Xibi+8/IoWNxHSyEuTLNZHky3S15aT9l3bsrfxKEMAAhCAAAQgAAEIQAACEIAABCAAgXoE3JyC5haS5h5U7+Jo38mxXkn1Y9mOmtCwjio7qU2JOlm7uZUp2twtErfZ1SluhYq7/ekeyuFWqMyPtn/cc889X48kLwhAoAkE1q1b56PoWSlaOaKVKXp2ys477+zt9AwUNa2yfg3ohhtu8Cr9Kss++4Rfl9AzVW6//Xavf/GLX6wQSAhAAAIQgAAEIAABCEAAAm0hsMcee7w6amibaFsRbW6FivuDyC3TdStU7CoVu0JFq1O0MkWrUyS1SiUK1ZwVKi6QfWnixdVrXxMwkvJRuVZKh4QABCAAAQhAAAIQgAAEIAABCEAAAlkJ1M4taF++Kku6erevV+2+6hqSrfiH27GSUgekq5Z1R7yhrDGGAATGJDBhgls4Fi3/mu8WgFUqDz/8sJdbbbWVl3pbunSp39VT+eWn81HlAw88cJSd/B977DG/u802bjI4mq7Vzyz4Em8QgAAEIAABCEAAAhCAAATaQqA6txC3Zsu1SWg+orau0H7466tQCO+spG2k2nrtN70TtlHKEIAABCAAAQhAAAIQgAAEIAABCPQUATvnoLKFkFRv7VLLzV6hkjRZUluv5L3kznbqGGEAgcwEJk92jy6qVKKnXXup86uvL5yCWpHilTVv0steK1RkIr8kO/nJHgkBCEAAAhCAAAQgAAEIQKANBEbNL9S0F/4AqqmId5Pqt7TMUNOsFSq2KXWqtr62rqmdqG2EfQhAAAIQgAAEIAABCEAAAhCAAAR6ioDmGGrnHQRgrDrpCslmr1BxyagjSiwpeV/PnW1hQkKgeQSmTHE/qtW+F+dx+1jTEgQgAAEIQAACEIAABCBQJVB3vqFqFXbsXIVRN15s1QoVZdL0hBUYCQEIQAACEIAABCAAAQhAAAIQgAAE6hBo6ZzEWCtUWtWg4jqpjV8HqTPyqCAAAQhAAAIQgAAEIAABCEAAAhCoS0DzC7VzDnUdcigVe6TWt1UrVNSh2rbcvpKw9ZQhAAEIQAACEIAABCAAAQhAAAIQgEARAmPNOSTNTxRpx/uOtUKlcFAToG7yX95+jTGnCAEIQAACEIAABCAAAQhAAAIQgAAEchOoOw+RO6pxLLpCJS1Jp6/3StPX80UHAQhAAAIQgAAEIAABCEAAAhCAQO8SSJtTqKd3unr6VKp5JlTUaKMNyz6vf2pnMIAABCAAAQhAAAIQgAAEIAABCECgpwjYOQbNPWSFYP2z+lXyTKiMFVwJjKWrrWu0Y7W+7EMAAhCAAAQgAAEIQAACEIAABCAAgSQCWeYcss5fJLVRrW/WhIoCZkletkgIQAACEIAABCAAAQhAAAIQgAAEINAuAk2ds2j2hEq7INAOBCAAAQhAAAIQgAAEIAABCEAAAhAYNwKtmFBp6ozPuJGhYQhAAAIQgAAEIAABCEAAAhCAAAS6hUDT5ypaMaHSLbDpBwQgAAEIQAACEIAABCAAAQhAAAIQGJPApDFrS1R5yfwDSpRN96Zy9opb63aOcaiLB2VJCXBcl3RgMqbF+GUEhVkhAhxnhfD1nDPHS3OHHJ7wbC6BckTjuG7uOKTxbG5rjUdjhUrjzPCAAAQgAAEIQAACEIAABCAAAQhAoMcJlH6Fisbnuuuu0y6yiQRe8YpXNBTthff/tiF7jCEwHgR+vNMzG2qW47ohXC03ZvxajpgGIgIcZxwGjRBo9Hjhe2t9uo1+/4Rnc3nyvac+z7zaRq8TI1flbak3/PpO6Ix+skKlM8aJLCEAAQhAAAIQgAAEIAABCEAAAhAoEQEmVEo0GKQCAQhAAAIQgAAEIAABCEAAAhCAQGcQYEKlM8aJLCEAAQhAAAIQgAAEIAABCEAAAhAoEQEmVEo0GKQCAQhAAAIQgAAEIAABCEAAAhCAQGcQYEKlM8aJLCEAAQhAAAIQgAAEIAABCEAAAhAoEYGO+ZWfEjEjlToEGn26dZ1QXsVTyNMIoW8HAY7rdlBuXRuMX+vYEnkzAY6zzSzYgwAEOpsA17POHj+yby8BVqi0lzetQQACEIAABCAAAQhAAAIQgAAEINAFBLpmhUqzfs/exkn73Xtrr2MizU923SqLrizJOjOe1U6ci+alOL0iLd9e51e0/5Zn0nGU1U7+RfNSnG6XRTk1Oi5p9kXzGe/xSupfp/erKNei/U/iavPKaie/onkpDrI5BOz3R/u9MU2vLLLayb5bpeWQ1k/LO8nexk3yy2qX1E5Z64teN7Jep6ydbTdNX1Z+zcqr74T6kUauqq/Pq7XttqqdvPmVxY8VKmUZCfKAAAQgAAEIQAACEIAABCAAAQhAoGMIdM0KFUs8aQbZ2hUtqx07M100bqf7aybZzjCn9Ut+aXbS2/jW3+rlV1S2q52iebbbv9u5qH+NHlfyyzoeafEbjZe13W63E7c0vpaD/Gx9Utna2/akl7T6pLhlq1fe6kfZ8huvfMRDfLLmIb+s9tau0fasf7eVLU/4dNsI1++Pvp/Xtxo/rf27oaz56jxq9PyR3/gR7o6W01aISC853itIlIfoj3c+yqPVkhUqrSZMfAhAAAIQgAAEIAABCEAAAhCAAAS6jkDXrlDJO1JlnSHO2592+2kGu+jMtOK0O3/aG02AcQg8xIHjevTx0Sklxq9TRqqz8+Q46+zx69Ts+d5ajpHrtnEY7+uZvm8pj3KMcu9l0SsrTIqOLCtUihLEHwIQgAAEIAABCEAAAhCAAAQgAIGeI8AKlXjI7f8y6kho1YxzUntp7eb1U9x2y6wzzLJrV35Z27Mz40l+tt76qV/WTvWS1i/NPslP9Wn+tr00v0btbfvWv6he+bZbKm/bH5uH7Gx93rKNl9S+tbPtNcvPtqO4SfU2j/EqKz/lm5SH7JL0za637dn8GtXb/NLiWXuVrZ/q80rbDxvHtmftG9Xb+O0qK2+br21fdra+VWXbns0vSW/rk/Kz8WSX5m/90uwVN6ufjWf9FK9dUt8v836vS/JT3KR+JPnJ3vpb+0b1ilt2afuZNd8kP8tJ8ZLsbX2Sv+K0W+r8STtvZDde+SW1a/O2eTaqT2qnLPVpzzJpVK9+Ja1YsfFkb+uT/GXfqZIVKp06cuQNAQhAAAIQgAAEIAABCEAAAhCAwLgR6NoVKnamV4STZnxVn+Qn/6LSxle7iiu9pPQqy071KksvafWya5fUTK+dAU5rX35pds3W23aVt6T0kqpXHqpX2co0e+klk+LZetlLSq+y8lC9ytJLWr3K0ssvSSbZqz7Jr9Pq1Z+sXNQ/+ancqLTtJcVLs5NeUnFUVl6qV1l6Sau3dipLpvnJrtVSeSufrO3JL6t9u+1sf2y+0ktavfK19bKXtHr5NSqT4qgdySS7Rttrt73yVj+yti+/rPbWLqm9onFtOyrbuGpfUnqVG/WTvaTiqay4ktJLql72qle506W+5+l7X1p/rJ385Se9pNXLrlOk+mHztf2ydmn6pHg2jrVTWfGtveplVxap88aeT2n5yS/NLk2f1q7V23all7T6tPZ7Va+VJHaFSRKPJHvVJ/l1Sz0rVLplJOkHBCAAAQhAAAIQgAAEIAABCEAAAm0j0LUrVMo602tH1s5QW73K6o/sJVUvKfuyyaSZYdWXLd9W59PqfmsGXu1Iql6y1f3s9viWq/qrepXzShuHcctLcmw/8bVcVT+2V/lrm5W/5dKsnjcrv2bl0+o46q/lqfpmtW/jJ8WVndqXtPays/VlKZc9v0Y56Xtdo3557dvdXt488/qV/Xtx3n6Nt5+uF/b8U32z8lP8RuM2at+sfInT2wRYodLb40/vIQABCEAAAhCAAAQgAAEIQAACEMhBoGtXqORgMS4ujc6gW3t7h8Hqx6VTNY1mnWGWXY1rV++2q7+2HTtzb/VdDb2JnRM3y9M2ITtbn1a2cfPGSWun2Xqbp+1Hs9vLG095puUnu7ztNOqn9pSXpI0jO1uvcppedu2Wtj82T6tvd37Nbk/9S+uX7JrdPvE6g4C+t7X7+5zabZSSzbNRf+w7k4CuU2W/ninPRimn9avReK2y1zNNeuXZJK3i2Oy4rFBpNlHiQQACEIAABCAAAQhAAAIQgAAEIND1BFihUrIhtjP/uoOQVG/1slN9ybrX9enYGe6sM+V5/ZKAJsVTPtJLqj4pXtF6taM4ak9SeknZISEAgeIE7Hml86545PZEUL7qh2R7Wu++Viw/8VVPpZe0emunsmSSvfTjLdUv5VH2fJVnq6W+P6odvkeKRHsl4zCat85Pe96OtkouWT/FS/Yot0YrU7RSpdzZbs7O5qt+bLbo7D1WqHT2+JE9BCAAAQhAAAIQgAAEIAABCEAAAuNAoOdXqNiZYDsGVq8Ze1uf1c/6J8WRneKqLHtJ6SVlp3JZpGaEmz1TbOPZ/lq98rB2jZYVR/ElFUd6W5adpPSS1k/1jUrFUTuSNo7sVJ9kl6S3/iorjqT8pVdZMqne+su+LFJ52zxV36w8bXwbV+1Jyl4yyV71ef3k36nS9lv9UL3KjUr5i7+kjSO7pHrrl9Xe+il+kr/0WWVSfPlbvdqVlF5SfmlS/tau0TjWv9Vl5W3zVH2z2rfxbdxmt5c1nuyUn2S78lN7kmpXeancKTLp+5/yt3p9L5SUXlJ+krKzZdlbfVK9/MdLKq+k9tUPSdlLJvmpPs3O6tWO/FWWnaTVq1wWqfOmLOeTzcfmJW6ys2XZW31SvfzbJbWSQys8JG37slO9yrKXlD5JptlZvdpRPJVlJ2n1KneLZIVKt4wk/YAABCAAAQhAAAIQgAAEIAABCECgbQT6alrSvqRUrqzNTcDYbWJUp82teNE2OdqfEm2SU6P9adE2PdrmRNv8aHvs7BW3fjmSia9L5h/gdZrJTTREkYuAZsSjcajrr3GwM7h1nVBCIIWA7gDIzB5faXr5WSk/jmtLpjPKjF9njFO7stTxoPa4TohEe2XaOLQ3m/a3pv5n/Vzhe2v9MWr0+yc8m8vTXkfrR0eblUCj1wmt6Mga39p1+woQ9S/DdffEiM3CaFsRbaujbX20bYi2gWjbGG2DNXIo2te2KdrXNhzt220kqtMW7VZfrs69vGSFSoDBOwQgAAEIQAACEIAABCAAAQhAAAIQyEyg55+hkpkUhhCAQNMJ6A6JZvQlbUOys/WUIQCB7ieg81/XB0nbc9nZesoQgAAEIACBbiRQdIVLNzIZjz6xQmU8qNMmBCAAAQhAAAIQgAAEIAABCEAAAh1NgBUqHT18JA+B7iDAneXuGEd6AYFWEuA60Uq66bHhn84ICwhAAAJNP+RmAABAAElEQVQQ6D0CrFDpvTGnxxCAAAQgAAEIQAACEIAABCAAAQgUJMCESkGAuEMAAhCAAAQgAAEIQAACEIAABCDQewSYUOm9MafHEIAABCAAAQhAAAIQgAAEIAABCBQk0DHPUNHv1RfsL+4FCST9ukLBsLhDYFwJcFyPK/7CjTN+hRESIAMBjrMMkDCpEuB7axVFU3bg2RSM1SBcz6ooxnWn74RxbZ7Gm0SAFSpNAkkYCEAAAhCAAAQgAAEIQAACEIAABHqHQF9NV7UvKZUra3MTMHabGNVpcytetE2O9qdEm+TUaH9atE2PtjnRNj/aHjt7xa1fjiQvCEAAAhCAAAQgAAEIQAACEIAABCCQmcAl8w84MTJeGG0rom11tK2Ptg3RNhBtG6NtsEYORfvaNkX72oajfbuNRHXaot3qy9W5l5esUAkweIcABCAAAQhAAAIQgAAEIAABCEAAApkJMKGSGRWGEIAABCAAAQhAAAIQgAAEIAABCEAgEGBChSMBAhCAAAQgAAEIQAACEIAABCAAAQg0SIAJlQaBYQ4BCEAAAhCAAAQgAAEIQAACEIAABJhQ4RiAAAQgAAEIQAACEIAABCAAAQhAAAINEmBCpUFgmEMAAhCAAAQgAAEIQAACEIAABCAAASZUOAYgAAEIQAACEIAABCAAAQhAAAIQgECDBCY1aN928+h3pdveJg1CAAIQgAAEIAABCEAAAhCAAAQgML4Ezl5x6/gmkNI6K1RSAKGGAAQgAAEIQAACEIAABCAAAQhAAAKWQOlXqCjhss9MKU8kBCAAAQhAAAIQgAAEIAABCEAAAvkJdMp/qrBCJf8Y4wkBCEAAAhCAAAQgAAEIQAACEIBAjxJgQqVHB55uQwACEIAABCAAAQhAAAIQgAAEIJCfABMq+dnhCQEIQAACEIAABCAAAQhAAAIQgECPEmBCpUcHnm5DAAIQgAAEIAABCEAAAhCAAAQgkJ8AEyr52eEJAQhAAAIQgAAEIAABCEAAAhCAQI8S6Jhf+enR8aHbEOhqAvbp3Um/5mXtskKx8bLGsX5p7dm4jfqnxUc/NoGs3K3d2NG2rLXjmDWO9bORk+Kk+dk4vVqGX7lG3o5H2nFs7dWbND/ZNUvaPPK236w4zepXo3Fs/vLPy0P+eaXyUfsqZ40nv6z22EEAAhAoSoAVKkUJ4g8BCEAAAhCAAAQgAAEIQAACEIBAzxFghUrPDTkdhsD4E2j0jpPNuNE7ULa9JH/ZSSbZKR/ZqYxsD4Gi3NPG1fbCtpfkLztJa6d6xZde9ZKqlx1yNAHxEa/RWkrtItAof2tvx1F61beqH2qnaPxmxSmaR1F/8R7v/iS1n5Sf6tV/+UtaveyQEIAABJpNgBUqzSZKPAhAAAIQgAAEIAABCEAAAhCAAAS6ngArVLp+iOkgBJIJ6E6OLFp9R8e2p3Y7TXZLP4pytxw4fsYmmsZJ3GQnqfqxo1Lb6QQ0zupHp4y3zVv5J0lrb/upsuwkVZ8Ut9F6xW3Uz9o3K46NSxkCEIAABDqTACtUOnPcyBoCEIAABCAAAQhAAAIQgAAEIACBcSTACpVxhE/TEMhKwN4RS7pzl9dOecg/Kb7s8kobV+01Gi/Nz7Zjy422J3vbruLaetmXRdr8lLfNL6+d4sg/Kb7s8kobV+01Gi/Nz7Zjy4221+n2llcSjzQ7q0/ikhQ/yT6t3rabFD/NzuqT2k2KL/ukOKpP81ecdkvlp3aVp62XvmxS+SqvRvO29opn6xW/WdLGV7s2flY765dWzho3q51tL6+fjZNWtu0k2WflW9Rf7di8VJ8Un3oIQKB8BFihUr4xISMIQAACEIAABCAAAQhAAAIQgAAESk6AFSolHyDSg0ArCOgOSKffGVE/xEj9kbR62Vkpe9VbvzS9/HpFik+nc1E/NG7qj6TVy85K2as+q5/se0WmcRFHyTT7dnFTPmovKS/ZSSbZqV52aXGlHy/ZKXm2ik+v97+sXO24KE+dXypbO6u3drK3drYsP0n5ScpeZdlJptXLX/ZICECgvARYoVLesSEzCEAAAhCAAAQgAAEIQAACEIAABEpKgBUqJR0Y0oJALQHdqdAdDUlbLx/Vq5wks9ol+bervlV5iqP60ap2FL/bZKfwalWeHD+NHdGWV2Pe3WfdquMyiVSj/NudX1Le1HcXAXsc5j3OrJ/iSlp9UYqKWzSO8lI8Wy4aH38IQKD9BFih0n7mtAgBCEAAAhCAAAQgAAEIQAACEIBAhxNghUqHDyDp9xYBeydDdzhEQXqVkWMTKMrN+ttWpGc8LJnuKGt81RvGWSTGlll5Wbuxo41/bafkaUk16zhN67/0zWrP9mO8y+pfUh7Sd2v/k/qdVi8ushsvPjYP5ZMkrX1S3tYuKR71EIBA9xFghUr3jSk9ggAEIAABCEAAAhCAAAQgAAEIQKDFBFih0mLAhIdAMwnYOyC6U6J6SdWntS172WX1k32nybz9TeOSN25Z+Nn8s+Zl/dI4ZY1bVrte66/GQeOq/kvaemuvcrdJ9btov8RRcZoVV/GaJdPyGq9+tKvdsvY/6/i2mpONb/Oy+jSe1r/Z5fFuX/0pSx7KBwkBCOQnwAqV/OzwhAAEIAABCEAAAhCAAAQgAAEIQKBHCbBCpUcHnm53FoG0Ozy60yE7SdXb3kqfVJ/kZ+3bVbb5NppfUf929bNV7YiXOEiqPatXfZK0/rJTveKpfryl8lIejeZX1F/tKY6krc+bn/w6VYrHeOXfrPZtHI2v7Ze1k171SX6y6zSp/qh/krZe/VK9ylbKP6k+zd/6dXo5iUez+iWeakdS8a1e9Z0mk/qV1g/rl2aPHgIQ6D4CrFDpvjGlRxCAAAQgAAEIQAACEIAABCAAAQi0mEBfTXztS0rlytrcBIzdJkZ12tyKF22To/0p0SY5NdqfFm3To21OtM2Ptseime0vRzLxpZlfzYAnGqKAQBcT0HmgLiadD1ntFKdRe/nllba9tDi2n1n98/rZfGwcq1fZ5pXVT/5lkY32o1H7ov207aXFs+OQ1T+vn83HxpE+KY8ke/mVRebNP83P6pN4WDvLpVE/2du4qld8q1e9ldbP6lW28bL6yb8sstF+WHv1o9H+2zhp/tZe7SbJtHjys3Gz+sk/q7TtyE/tWb3qZWf1qrfS+ll9UtnGVxzVq5zkn1Qv/yS9rU9qJ2ucRv1lb+On1du8k/ytHWUI9BIBnRc6n5L6HtmdGOkWRtuKaFsdbeujbUO0DUTbxmgbrJFD0b62TdG+tuFo324jUZ22aLf6cnXu5SUrVAIM3iEAAQhAAAIQgAAEIAABCEAAAhCAQGYCtatRtC+pIFqd4qRdneLKWp3ipFanOKmVKZKsUImg8IIABCDQbgKa4Ve7STP9We0UBwkBCEAAAt1NIOvnQla77qZF7yAAgWYS0HUl6Xur2orsWKEiGEgIQAACEIAABCAAAQhAAAIQgAAEINAJBNxKEl4QgAAEINDFBDSzr5l+yaQuyz5JTz0EIAABCPQGAX0e6HNDMqn3sk/SUw8BCECg2wjwDJVuG1H6AwEIQAACEIAABCAAAQhAAAIQgEDLCbBCpeWIaQACEIBAOQhw57Ac40AWEIAABDqNAJ8fnTZi5AsBCLSLACtU2kWadiAAAQhAAAIQgAAEIAABCEAAAhDoGgJMqHTNUNIRCEAAAhCAAAQgAAEIQAACEIAABNpFgAmVdpGmHQhAAAIQgAAEIAABCEAAAhCAAAS6hkDHPEMl7aniXTMidAQCEIAABCAAAQhAAAIQgAAEIACB0hNghUrph4gEIQABCEAAAhCAAAQgAAEIQAACECgbgdKvUOGp4mU7ZMgHAhCAAAQgAAEIQAACEIAABCAAAVaocAxAAAIQgAAEIAABCEAAAhCAAAQgAIEGCTCh0iAwzCEAAQhAAAIQgAAEIAABCEAAAhCAABMqHAMQgAAEIAABCEAAAhCAAAQgAAEIQKBBAkyoNAgMcwhAAAIQgAAEIAABCEAAAhCAAAQgwIQKxwAEIAABCEAAAhCAAAQgAAEIQAACEGiQABMqDQLDHAIQgAAEIAABCEAAAhCAAAQgAAEIMKHCMQABCEAAAhCAAAQgAAEIQAACEIAABBokMKlB+7abXzL/gLa3SYMQgAAEIAABCEAAAhCAAAQgAAEIjC+Bs1fcOr4JpLTOCpUUQKghAAEIQAACEIAABCAAAQhAAAIQgIAlUPoVKkq47DNTyhMJAQhAAAIQgAAEIAABCEAAAhCAQH4CnfKfKqxQyT/GeEIAAhCAAAQgAAEIQAACEIAABCDQowSYUOnRgafbEIAABCAAAQhAAAIQgAAEIAABCOQnwIRKfnZ4QgACEIAABCAAAQhAAAIQgAAEINCjBJhQ6dGBp9sQgAAEIAABCEAAAhCAAAQgAAEI5CfAhEp+dnhCAAIQgAAEIAABCEAAAhCAAAQg0KMEOuZXfnp0fOg2BDIRaPQp2J3yq1m2X1nztn4Woo1j7a3e+re6bPNRe1nzKuqv9tolk/JNaz+JR1K8JPu0drLqk9q1/ml5JMVJ81M7Rf0Vp1NkUn+T8s/KMcm/2+ob5af+p3G0cdPsFTdJNjteUju2Pmu71s7GUbkoB8Vpl7T9Ssrf2iXll+SfZJ+1vmj7Rf2z5okdBCDQfQRYodJ9Y0qPIAABCEAAAhCAAAQgAAEIQAACEGgxAVaotBgw4SEwHgSS7gDpDoxkkt145FzbpvKrrcuyb/3K2r+kviTlr3rJpH5Jr/iyU72k6mVXNpk3P/VP/VEc1UuqXnZFpeIqTlJ82UlaO9XbOKqXtH6yl15l2aleUvWy63Sp/qh/6o/qVZZe0upl1+uyKBfx7XSOWfth7ZL4yU4yya4s3JRnWj7WLqlfspNMsktrz+oVT/U2rtWrLDuV8/rLDwkBCPQuAVao9O7Y03MIQAACEIAABCAAAQhAAAIQgAAEchJghUpOcLhBAALNJ2DvFGVtwfrpzlNW//G2S8tf/ZGdpK1XP1Rvy/KTtHay7zSp/ihv2y+VZSepevmNl1Q+at/mpbLsJG19Xn/5ISFQhICOyyIxyuDbLf3Iy7Lb+p90nczKp6h/1nawgwAEOpcAK1Q6d+zIHAIQgAAEIAABCEAAAhCAAAQgAIFxIsAKlXECT7MQKCOBrHemdMem2X2wcbPm0+w8FC+pfZun7Dtd2v6qn0n1reqvbc+2o7xs/XiVy5ZPXg5p3BW3W/qr/kgW7X9Rf+Ux3jKtH0njb+vT4th+JtnbuNavWWXbvtq19bY92dn6Rsu2HcVNqm80fpp9Uju23sZRnra+18ppnMQDXiKBhED3EGCFSveMJT2BAAQgAAEIQAACEIAABCAAAQhAoE0EWKHSJtA0A4F2Eki7U5J0hySpXrkrrmSavfzaLZVfUrtpecvf2qle0uqT2it7vfpj80yrb3X/bXzlI2n1Nv+ylJWv8ilb3lnzk51k2fohvo1K9Ud+Sf2SnaTsVJa/pPQqy07S6mVXFmnzU96SVp83b8WTv41r9bJrlrTxbftF20mLb/VqL62+WXnadpoVN6kfzY6vdpKk7V+SXVJ9mr/VJ/VPdpJJdkl5UA8BCJSXACtUyjs2ZAYBCEAAAhCAAAQgAAEIQAACEIBASQmwQqWkA0NaEGgFgbQ7Irpz0oq2xyOm7a/6J2n1yjGpXvpul+q/5aRys/uv9podd7zjWV5l7afyUr6SqhdHW1Y9cjSBJE5J9aO985c0blkjKB/JrH7ttlN+jfav3Xna9my+6oe1s2XZyd+WrX1Zy8pf+akfKjdLKq7ak8wav1X+iqs8bFn1SAhAoPMJsEKl88eQHkAAAhCAAAQgAAEIQAACEIAABCDQZgKsUGkzcJqDQDsI2DshumMjmaRXblavevmrXFaZlH9Z8yWv7iJgz5NOOR6Vp/KX1OhIr3K3StvvTulnr4xPq8cjbfylT+ItvfJMspO+bNLmb/OTPqlf0ssvyU76Zsm0dmxett1m+asdSbWTFl92SAhAoPMIsEKl88aMjCEAAQhAAAIQgAAEIAABCEAAAhAYZwKsUBnnAaB5CEAAAmUl0Ot31Bq9w9iofaeMu/ol2e3HRbf3r6zH3XjllTbeOu6VX5J9VjvFSZNJ7aT5NapPaydrv7LaZc2v2fGytlvUzvJUPyStvmh7+EMAAuNPgBUq4z8GZAABCEAAAhCAAAQgAAEIQAACEIBAhxFghUqHDRjpQiAPAd0R0R0SSdWnxZR9ml1Z9Mo3a//GO2/lqbwlbb3yVL0ty09Sdipbe5XHWxbNz/ZT8Wy9+ql6la2Uf1K99bf2Vm/j2LLsFUfS1stP9bYsP0nZqWztVU7T2ziyV73idLtUv9XPpP7LzupVn+YvfbtkWfNS/21+qi+LtPnZcS9Lnq3Ko9n9t/GUt+ob5Ss/xWm2f1p8tSc7SdUrLyQEINC5BFih0rljR+YQgAAEIAABCEAAAhCAAAQgAAEIjBOBvpp2tS8plStrcxMwdpsY1WlzK160TY72p0Sb5NRof1q0TY+2OdE2P9oei2ZovxzJxBczuYloUECgSkDniSqS7nyk2Vm9jWf1Se3Ir1Fp46f52/az+qf5Wb3ysPGT7GSfV9p2FCdre436W/ukdrLaKd9GpY2f5J+Un+yT4qT5yV/Sxknyt3byT5ONxkuyt+0k5ZPmn+Rn46fFsfatLmfNW3kk5Z81Tqv8ld94yXb1X/2zHJPal53Vq17xWiXT2rX6rHkof+uvehsnq531K1pOa9fqs7aX1E/527iN2iuO5Hj7Z81DdkgIQKBS0XUgw/l7YsRrYbStiLbV0bY+2jZE20C0bYy2wRo5FO1r2xTtaxuO9u02EtVpi3arL1fnXl6yQiXA4B0CEIAABCAAAQhAAAIQgAAEIAABCGQmULsaRfuSCqLVKU7a1SmurNUpTmp1ipNamSLJCpUICi8IQAACEIAABCAAAQhAAAIQgAAEkgmwQiWZDRoIQAACEIAABCAAAQhAAAIQgAAEINDRBPiXn44ePpKHAAQgAAEIQAACEIAABCAAAQhAYDwIMKEyHtRpEwIQgAAEIAABCEAAAhCAAAQgAIGOJsCESkcPH8lDAAIQgAAEIAABCEAAAhCAAAQgMB4EmFAZD+q0CQEIQAACEIAABCAAAQhAAAIQgEBHE2BCpaOHj+QhAAEIQAACEIAABCAAAQhAAAIQGA8CTKiMB3XahAAEIAABCEAAAhCAAAQgAAEIQKCjCUzqlOz1O9Sdki95QgACEIAABCAAAQhAAAIQgAAEINC9BFih0r1jS88gAAEIQAACEIAABCAAAQhAAAIQaBGB0q9QOXvFrS3qOmEhAAEIQAACEIAABCAAAQhAAAIQgEA+AqxQyccNLwhAAAIQgAAEIAABCEAAAhCAAAR6mAATKj08+HQdAhCAAAQgAAEIQAACEIAABCAAgXwEmFDJxw0vCEAAAhCAAAQgAAEIQAACEIAABHqYABMqPTz4dB0CEIAABCAAAQhAAAIQgAAEIACBfASYUMnHDS8IQAACEIAABCAAAQhAAAIQgAAEepgAEyo9PPh0HQIQgAAEIAABCEAAAhCAAAQgAIF8BJhQyccNLwhAAAIQgAAEIAABCEAAAhCAAAR6mMCksvf9kvkHlD1F8oMABCAAAQhAAAIQgAAEIAABCECgyQTOXnFrkyM2NxwrVJrLk2gQgAAEIAABCEAAAhCAAAQgAAEI9ACB0q9Q0RiUfWZKeSIhAAEIQAACEIAABCAAAQhAAAIQyE+gU/5ThRUq+ccYTwhAAAIQgAAEIAABCEAAAhCAAAR6lAATKj068HQbAhCAAAQgAAEIQAACEIAABCAAgfwEmFDJzw5PCEAAAhCAAAQgAAEIQAACEIAABHqUABMqPTrwdBsCEIAABCAAAQhAAAIQgAAEIACB/ASYUMnPDk8IQAACEIAABCAAAQhAAAIQgAAEepRAx/zKT4+OD92GAATaQCDvU8T59bHWDo4dlzTe1j4pOxsnq5+NZ+NYvY2bZG/tbJykclK8JPu0+qx5ZG3Xxkvzs/ZJ+abFSfJLqrftJsVPskuqt+1ltbN+nVK2/UvKu1G+SXGaVW/zTsqvWe2VPY7lYfPtdT6WB2UIQAACrFDhGIAABCAAAQhAAAIQgAAEIAABCEAAAg0SYIVKg8AwhwAEup8Ad+DGd4zT7pDa7Ky9HT+rV1l2kjauLcvP1ttyVjvrp3LWfGRfVNp8bftWr7K1Ux7Sq5wmrX1aXNkn2aW1h765BDQeipo0LrKTTLJTHOT4ENC4aJyUhepVRkIAAhCAQCDAChWOBAhAAAIQgAAEIAABCEAAAhCAAAQg0CABVqg0CAxzCEAAAr1CoN13KG17zeKsO6utiq88Wx1f7bRbZuXXLf1XP7L2u93jQXsQgAAEIAABCJSHACtUyjMWZAIBCEAAAhCAAAQgAAEIQAACEIBAhxBghUqHDBRpQgAC5SWgO9rKMO3OtvSyl7RxVG9lo/6yt/FVb+NbO+lVn+Qnu7zSxlV7eeM1y8/mYfNUO7be+skuTab52XbS4rVLb/NK60e78srbTrvyz9uO5Z23n+3ya3W+WTk2moeNm+Rv7ZK4tso/qT3qIQABCECgtQRYodJavkSHAAQgAAEIQAACEIAABCAAAQhAoAsJsEKlCweVLkEAAsUIJN1pTLqzaFuTv7VXvaT0KiuO6lWWlJ2k7FSWnepVtnrVJ0n5Wz/VJ/mVtd72I2ue1q/d/bftKR9Jq8/ar0bt1F6jflnt1Q+1I5nkL/skfdF6xVcetpwWX35pdtIrvspW2nhp9ta/1WXlozwlk9qVvfRJ9kn1af5Wb9tR3CQ7a69ykr3iZbWTveKpnNdffkgIQAACEBgfAqxQGR/utAoBCEAAAhCAAAQgAAEIQAACEIBABxNghUoHDx6pQwACrSGgO4d5oyf5J9XnbSern9q1d0LT/OWXZjfeeuWp/kmOd15Z21f+We2bbaf2xU2y2e0kxbPtKR9rLzvJJDvrl7ecN36Sn/LOmo+1T4qbNV6r7dLyU38kZS+peuWpepXbJdudh/qpdiVVr37bsuqREIAABCAwvgRYoTK+/GkdAhCAAAQgAAEIQAACEIAABCAAgQ4kwAqVDhw0UoYABLqbgO5Qdncvm9+7tDu4Wblau7S4ze/J+ERM66flMj5Zdn+rlnPauHQ/kc7qoR2/rNlrnOUvKX/pVUZCAAIQgEA5CLBCpRzjQBYQgAAEIAABCEAAAhCAAAQgAAEIdBABVqh00GCRKgQg0BsEynInkjuknX28MX6dNX6dOl6dmnfS0aHrr/olqfokP9VntZO9ldZf7UtavfWnDAEIQAAC7SXACpX28qY1CEAAAhCAAAQgAAEIQAACEIAABLqAACtUumAQ6QIEINAbBHSHUr3NeqfS+sk/SSbZqz5ru0nx212vvNVu2fJvdn42nvqt+kb7Lz/FadRffsixCcB3bC62tt2cdJyrXUnV2/zSyvKXneIk1SfZyV7+skNCAAIQgMD4EGCFyvhwp1UIQAACEIAABCAAAQhAAAIQgAAEOphAX03u2peUypW1uQkYu02M6rS5FS/aJkf7U6JNcmq0Py3apkfbnGibH22PRTPsX45k4ouZ+EQ0KCAAgSYR0HVG4Rq981fUX+3aOKq3Mim/JH/ZW73qbXyVG7WXX15p20uLY/NP87f2SfFtnLx+SfFVb+PadmVnpfWzepVtvDQ/a684kkX9FUfSxktrP8lP9XmlbdfmpbhJdkn18pNMsrP1sk+TSXmm+bVKn7UfaXmnxUnyT/NTv62/9bN6+aXZWb38rMwa3/qpnOQvfVGZ1o9Wt180f/whAIHuIaDrUdp1J7I7Mer1wmhbEW2ro219tG2ItoFo2xhtgzVyKNrXtina1zYc7dttJKrTFu1WX67OvbxkhUqAwTsEIAABCEAAAhCAAAQgAAEIQAACEMhMoHY1ivYlFUSrU5y0q1NcWatTnNTqFCe1MkWSFSoRFF4QgAAExouAZvrVftqMv+yQEIAABCAAAQhAAAIQaCcBfW9N+77KCpV2jgptQQACEIAABCAAAQhAAAIQgAAEIACBJhDgX36aAJEQEIAABCAAAQhAAAIQgAAEIAABCPQWASZUemu86S0EIAABCEAAAhCAAAQgAAEIQAACTSDgnnXCCwIQgAAEeoBA2v+g9gACuggBCEAAAhCAAAQgAIGmEWCFStNQEggCEIAABCAAAQhAAAIQgAAEIACBXiHAhEqvjDT9hAAEIAABCEAAAhCAAAQgAAEIQKBpBJhQaRpKAkEAAhCAAAQgAAEIQAACEIAABCDQKwQ65hkq+h3qXhkY+gkBCEAAAhCAAAQgAAEIQAACEIBAeQmwQqW8Y0NmEIAABCAAAQhAAAIQgAAEIAABCJSUQOlXqPCrFCU9ckgLAhCAAAQgAAEIQAACEIAABCDQwwRYodLDg0/XIQABCEAAAhCAAAQgAAEIQAACEMhHgAmVfNzwggAEIAABCEAAAhCAAAQgAAEIQKCHCTCh0sODT9chAAEIQAACEIAABCAAAQhAAAIQyEeACZV83PCCAAQgAAEIQAACEIAABCAAAQhAoIcJMKHSw4NP1yEAAQhAAAIQgAAEIAABCEAAAhDIR4AJlXzc8IIABCAAAQhAAAIQgAAEIAABCECghwkwodLDg0/XIQABCEAAAhCAAAQgAAEIQAACEMhHYFI+t/Z5XTL/gPY1RksQgAAEIAABCEAAAhCAAAQgAAEIlILA2StuLUUeSUmwQiWJDPUQgAAEIAABCEAAAhCAAAQgAAEIQCCBQOlXqCjvd73rXdrNJR955JFcfnJatmyZdnPJOXPm5PKT05IlS7SbSy5evDiXn5ymTJmi3Vyyv78/l5+cnnjiCe3mkkNDQ7n85DR79mzt5pLTpk3L5Sen1atXazeXfOyxx3L5yamvr0+7uWRRfkX7/9BDD+XKW04zZszQbi757Gc/O5efnIqev0uXLlWoXPKOO+7I5SenVatWaTeXnD9/fi4/OS1atEi7ueTWW2+dy09OM2fO1G4uuXbt2lx+cir6+bV+/XqFyiW32mqrXH5yKspvYGBAoXLJote/osfPxIkTc+Utp/vvv1+7uWTR6+fcuXNztSunoufvyMiIQuWSRc+/WbNm5WpXTkU/P4t+/y16/EyePFldySW32267XH5y2rBhg3ZzyaKfn0XP39133z1X3nIqevwU/fxYs2aNUskld9xxx1x+ctpmm220m0sW/fuj6PfvouO3cOHCXP2W08aNG7WbSz7++OO5/OR0wQUXaLfUkhUqpR4ekoMABCAAAQhAAAIQgAAEIAABCECgjASYUCnjqJATBCAAAQhAAAIQgAAEIAABCEAAAqUmwIRKqYeH5CAAAQhAAAIQgAAEIAABCEAAAhAoIwEmVMo4KuQEAQhAAAIQgAAEIAABCEAAAhCAQKkJMKFS6uEhOQhAAAIQgAAEIAABCEAAAhCAAATKSIAJlTKOCjlBAAIQgAAEIAABCEAAAhCAAAQgUGoCTKiUenhIDgIQgAAEIAABCEAAAhCAAAQgAIEyEmBCpYyjQk4QgAAEIAABCEAAAhCAAAQgAAEIlJoAEyqlHh6SgwAEIAABCEAAAhCAAAQgAAEIQKCMBJhQKeOokBMEIAABCEAAAhCAAAQgAAEIQAACpSbAhEqph4fkIAABCEAAAhCAAAQgAAEIQAACECgjASZUyjgq5AQBCEAAAhCAAAQgAAEIQAACEIBAqQkwoVLq4SE5CEAAAhCAAAQgAAEIQAACEIAABMpIgAmVMo4KOUEAAhCAAAQgAAEIQAACEIAABCBQagJMqJR6eEgOAhCAAAQgAAEIQAACEIAABCAAgTISmFTGpMbKadtttx2rOnPdnDlzMtu2wnDZsmWFwt55552F/FeuXFnIf+HChYX8h4eHC/k//PDDhfwfeeSRQv5Tpkwp5L/NNtsU8p8wodjc5/Llywu1PzQ0VMh/3rx5hfyLtl/0/FuzZk2h/Ise/0WPv6222qpQ/ttvv30h/40bNxbyX7duXSH/J554opB/0c+P+fPnF2p/6tSphfyL8v/HP/5RqP2izoODg4VCrFq1qpD/2rVrC/mvX7++kP+CBQsK+Re9fhb9/lD0+Onv7y/U/6LXz6Ltz5gxo1D+ixcvLuQ/a9asQv5FPz82bNhQqP2i33+KXn+Lfv6sXr26UP+LXn+Kfn7Nnj27UP5Fr39F+1/0+O/r6yvU/6LX36LXz6Kfn5s2bSrU/6Lfvws13kbnYn+ltTFRmoIA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MKksiaTlMWlSsVR33nnntCbq6mfPnl1Xn6acOXNmmkld/cMPP1xXn6Z87LHH0kzq6idOnFhXn6acO3dumkldfdHxX79+fd34acpHH300zaSufsOGDXX1acr58+enmdTVb9q0qa4+TTk0NJRmUlff19dXV5+mXLBgQZpJXf26devq6tOUq1evTjOpq3/ggQfq6tOURa9fe+65Z1oTdfW77LJLXX2rlUXPv4GBgUIpPvHEE4X8582bV8h/zpw5hfxnzZpVyL+/v7+Qf9Hrd9HP3+Hh4UL5r127dlz9i17/Fi5cWCj/VatWFfJ//PHHC/lPmFDs3t+0adMKtV/0+0PRz5+i3x+23XbbQv3ffvvtC/mvWLGikP/06dML+W+99daF/It+f1m6dGmh9ot+fq1Zs6ZQ+4ODg4X8ix7/Rb9/FT1/in5+rVy5shC/op+/Rf2Lnn9F/34oBK+NzsU+pdqYKE1BA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JhUlkTS8vj73/+eZlJXP2vWrLr6NOXixYvTTOrqt9pqq7r6NOWDDz6YZlJXv2LFirr6NOWcOXPSTOrqn/zkJ9fVpyl32223NJO6+m222aauPk3517/+Nc2krn7q1Kl19WnKrbfeOs2krn54eLiuPk3Z39+fZlJXP3/+/Lr6NOWOO+6YZlJXv91229XVpyn7+vrSTOrqH3nkkbr6NOXSpUvTTOrqFy1aVFefplywYEGaSV190fYHBwfrxk9TPvbYY2kmdfWPPvpoXX2asuj5X/T8LcpvYGAgrYt19UXbL3r9KHr937BhQ93+pSmL+k+ePDmtibr6hQsX1tWnKYu2v2zZsrQm6upnzpxZV5+mnDt3bppJXX3R9oteP9auXVs3vzRl0fOn6PWr6Odn0e8fRb//Fx3/ov7r1q1LG+K6+vXr19fVpyknTCh2773o+BfNf/Xq1WldrKufPXt2XX2asuj1s6h/0fErev0s+vdLGt+y6IudJWXpBXlAAAIQgAAEIAABCEAAAhCAAAQgAIE2EmBCpY2waQoCEIAABCAAAQhAAAIQgAAEIACB7iDAhEp3jCO9gAAEIAABCEAAAhCAAAQgAAEIQKCNBJhQaSNsmoIABCAAAQhAAAIQgAAEIAABCECgOwgwodId40gvIAABCEAAAhCAAAQgAAEIQAACEGgjASZU2gibpiAAAQhAAAIQgAAEIAABCPx/du3dx7E8qwO4XLbL5XK5qrr63T2zO7NvzQISEkKEGyCRIhGTIUJSAlIISAnR/gsICSIyUlZi0Qppd7QPzfTO9LPeT1eVXTYdTsDe26Ov+9a99idrzbnn/s7vc+7Lp4YAAQKLIWCgshh9tAsCBAgQIECAAAECBAgQIECgQgEDlQqxLUWAAAECBAgQIECAAAECBAgshoCBymL00S4IECBAgAABAgQIECBAgACBCgUMVCrEthQBAgQIECBAgAABAgQIECCwGAIGKovRR7sgQIAAAQIECBAgQIAAAQIEKhQwUKkQ21IECBAgQIAAAQIECBAgQIDAYggYqCxGH+2CAAECBAgQIECAAAECBAgQqFDAQKVCbEsRIECAAAECBAgQIECAAAECiyFgoLIYfbQLAgQIECBAgAABAgQIECBAoEKBToVrRUv96le/ivIvLy+j/B/+8IdR/uPHj6P8jY2NKP/g4CDKX1nJZm8ff/xxtP7Tp0+j/O9973tR/qeffhrln56eRvlbW1tR/mQyifJfv34d5afJ6f4fPXoUlTAajW41/8WLF9H6P//5z6P89P7tdLJXTa/Xi+qfzWZR/v7+fpSfrh8tPofk3d3d6Czp/RMt/jb54cOH0SnS6/fi4iJaf29vL8rf3NyM8vv9fpQ/GAyi/G63G+Wn+0/7f3Z2FtWf5qf3b/r8Ta//dP/j8TjyT78/VldXo/Vvbm6i/PT+GQ6Ht7r+yclJtH76/Nre3o7Wn06nUX76+yH9/bazsxPVn/pFi1eYnP1KrrBQSxEg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nboUUlbH9fV12SGF8Z///OeF8bLg4eFh2SGF8U8++aQwXhZ8+vRp2SHvNT4ajaLzHxwcRPkPHz6M8u/fvx/ln5+fR/mvXr2K8vv9fpS/spLNTs/OzqL137x5E+Xv7u5G+R9++GGUn95/X3zxRbT+Z599FuV//vnnUf5kMony7927F+Wn1+/a2lq0fvr8Pz4+jtY/PT2N8ofDYZR/c3MT5b948SLKT98/aX76/ZHu//Xr15Ff+vxO75/0+d9qtaL9p8lbW1vRKQaDQZSf9u/i4iJav9fr3Wr+yclJtH76/O50sp9K7XY7qj/9/kuvv/T9nX5/p9dvt9uN/Le3t6P8tP+3/f2Qfn+Nx+PIrynJ2a+spuxSnQQIECBAgAABAgQIECBAgACBOQoYqMwR06kIECBAgAABAgQIECBAgACB5RAwUFmOPtslAQIECBAgQIAAAQIECBAgMEcBA5U5YjoVAQIECBAgQIAAAQIECBAgsBwCBirL0We7JECAAAECBAgQIECAAAECBOYoYKAyR0ynIkCAAAECBAgQIECAAAECBJZDwEBlOfpslwQIECBAgAABAgQIECBAgMAcBQxU5ojpVAQIECBAgAABAgQIECBAgMByCBioLEef7ZIAAQIECBAgQIAAAQIECBCYo4CByhwxnYoAAQIECBAgQIAAAQIECBBYDgEDleXos10SIECAAAECBAgQIECAAAECcxQwUJkjplMRIECAAAECBAgQIECAAAECyyFgoLIcfbZLAgQIECBAgAABAgQIECBAYI4CBipzxHQqAgQIECBAgAABAgQIECBAYDkEDFSWo892SYAAAQIECBAgQIAAAQIECMxRoDPHc73XU33yySfR+T/99NMo/9e//nWUv7+/H+V/9NFHUf5gMIjyz87OovzU782bN9H6jx8/jvKPjo6i/NevX0f56+vrUf729naUP5vNovzT09Mo/+rqKspfXV2N8jc3N6P8b33rW1H+zc1NlJ/evxcXF9H6af6dO3ei9R88eBDlj8fjKH80GkX5nU72qk7332q1ovqPj4+j/PT6SddPnx+TySTa/97eXpQ/nU6j/PT9sbu7G61/fn4e5af+P/jBD6L1h8NhlH95eRnlr62tRfnp83dnZydaP/1+Ta+fbrcb1Z8+v6+vr6P10+s/vf7S52e0+bfJ6fdj+v7u9/vRFtL3b/r9mP7+Sa/fCK/CZP+HSoXYliJAgAABAgQIECBAgAABAgQWQ8BAZTH6aBcECBAgQIAAAQIECBAgQIBAhQIGKhViW4oAAQIECBAgQIAAAQIECBBYDAEDlcXoo10QIECAAAECBAgQIECAAAECFQoYqFSIbSkCBAgQIECAAAECBAgQIEBgMQQMVBajj3ZBgAABAgQIECBAgAABAgQIVChgoFIhtqUIECBAgAABAgQIECBAgACBxRAwUFmMPtoFAQIECBAgQIAAAQIECBAgUKGAgUqF2JYiQIAAAQIECBAgQIAAAQIEFkPAQGUx+mgXBAgQIECAAAECBAgQIECAQIUCBioVYluKAAECBAgQIECAAAECBAgQWAwBA5XF6KNdECBAgAABAgQIECBAgAABAhUKGKhUiG0pAgQIECBAgAABAgQIECBAYDEEDFQWo492QYAAAQIECBAgQIAAAQIECFQoYKBSIbalCBAgQIAAAQIECBAgQIAAgcUQ6DRlG3/0R38UlbqzsxPl/8///E+U//Llyyj/s88+i/KHw2GUf35+HuVfXV1F+Xt7e1H+N7/5zSh/Op1G+bu7u1H+2tpalJ/uv9vtRuuvrq5G+aenp1H+mzdvovx+vx/lP3r0KMrvdLJH9cHBQbT+eDyO8nu9XpSf+qfP/1arFdX/+vXrKH9lJfvbx927d6P1nz59GuWnz49nz55F629vb0f56fWzsbERrf/b3/42yk/vnzt37kTrp8kXFxfRKfb396P89P1z//79aP3UfzabReuvr69H+Wn96fdr+v2Yvv+ur68jvzT/5OQkWj+9/tvtdrT+aDSK8lO/9Pm9ubkZ1Z/6pb+/0vzLy8to/01Jzr7SmrJLdRIgQIAAAQIECBAgQIAAAQIE5ihgoDJHTKciQIAAAQIECBAgQIAAAQIElkPAQGU5+myXBAgQIECAAAECBAgQIECAwBwFDFTmiOlUBAgQIECAAAECBAgQIECAwHIIGKgsR5/tkgABAgQIECBAgAABAgQIEJijgIHKHDGdigABAgQIECBAgAABAgQIEFgOAQOV5eizXRIgQIAAAQIECBAgQIAAAQJzFDBQmSOmUxEgQIAAAQIECBAgQIAAAQLLIWCgshx9tksCBAgQIECAAAECBAgQIEBgjgIGKnPEdCoCBAgQIECAAAECBAgQIEBgOQQMVJajz3ZJgAABAgQIECBAgAABAgQIzFHAQGWOmE5FgAABAgQIECBAgAABAgQILIeAgcpy9NkuCRAgQIAAAQIECBAgQIAAgTkKGKjMEdOpCBAgQIAAAQIECBAgQIAAgeUQMFBZjj7bJQECBAgQIECAAAECBAgQIDBHgc4cz/VeT7W5uRmd/4//+I+j/J2dnSj/f//3f6P84+PjKH9tbS3K7/f7Uf7R0VGUf3NzE+VfX19H+Z1OdquMx+No/fPz8yh/OBxG+Y8ePYryt7a2ovzLy8soP73+1tfXo/XT51fav263G9V/cXER5af332w2i9ZPn393796N1j85OWl0/pMnT6L6f/jDH0b56fun1+tF6z9+/DjK/+ijj6L8dP3pdBqtn17/6fsr7f/u7m60//T+TZ/f6fPv9PQ02v/Lly+j/DQ5/f5K7//0+zPt321/P6bXT9r/0WgUnSL9fkmvn+3t7aj+9PsxfX4OBoOo/nT/0eIVJvs/VCrEthQBAgQIECBAgAABAgQIECCwGAIGKovRR7sgQIAAAQIECBAgQIAAAQIEKhQwUKkQ21IECBAgQIAAAQIECBAgQIDAYggYqCxGH+2CAAECBAgQIECAAAECBAgQqFDAQKVCbEsRIECAAAECBAgQIECAAAECiyFgoLIYfbQLAgQIECBAgAABAgQIECBAoEIBA5UKsS1FgAABAgQIECBAgAABAgQILIaAgcpi9NEuCBAgQIAAAQIECBAgQIAAgQoFDFQqxLYUAQIECBAgQIAAAQIECBAgsBgCBiqL0Ue7IECAAAECBAgQIECAAAECBCoUMFCpENtSBAgQIECAAAECBAgQIECAwGIIGKgsRh/tggABAgQIECBAgAABAgQIEKhQwEClQmxLESBAgAABAgQIECBAgAABAoshYKCyGH20CwIECBAgQIAAAQIECBAgQKBCAQOVCrEtRYAAAQIECBAgQIAAAQIECCyGQKcp2/jlL38ZlfrJJ59E+d///vej/F6vF+W/evUqyk+TZ7NZdIrj4+Mof2Ulm/09fPgwWn9tbS3KT+t//vx5tP7Z2VmUf319HeWvrq7eav7FxUW0fuq/v78frd/tdqP81H86nUbrp/7p9ddut6P60/s/7d+bN2+i+n/xi19E+f1+P8pfX1+P8jud7FPl6uoqWj+9/jc3N6P1Hzx4EOWPRqMof2dnJ8p//PhxlJ/e/+PxOFr//Pw8yj84OIjy0+tvd3c3Wv/169dRfvr+297ejtZvtVpRfpqc9i99fw8Gg2gLaf3p92+6//T9n/7+Sf3S51fql75/h8NhdP01JTn7ldqUXaqTAAECBAgQIECAAAECBAgQIDBHAQOVOWI6FQECBAgQIECAAAECBAgQILAcAgYqy9FnuyRAgAABAgQIECBAgAABAgTmKGCgMkdMpyJAgAABAgQIECBAgAABAgSWQ8BAZTn6bJcECBAgQIAAAQIECBAgQIDAHAUMVOaI6VQECBAgQIAAAQIECBAgQIDAcggYqCxHn+2SAAECBAgQIECAAAECBAgQmKOAgcocMZ2KAAECBAgQIECAAAECBAgQWA4BA5Xl6LNdEiBAgAABAgQIECBAgAABAnMUMFCZI6ZTESBAgAABAgQIECBAgAABAsshYKCyHH22SwIECBAgQIAAAQIECBAgQGCOAgYqc8R0KgIECBAgQIAAAQIECBAgQGA5BAxUlqPPdkmAAAECBAgQIECAAAECBAjMUcBAZY6YTkWAAAECBAgQIECAAAECBAgsh4CBynL02S4JECBAgAABAgQIECBAgACBOQp05niu93qq//qv/4rOf3FxEeV/73vfi/L7/X6UPxwOo/zJZBLlt1qtKH9lJZvdTafTaP3BYBDl7+zsRPmp32g0itZP809PT6P10+u/1+tF619dXUX5Z2dnUf7x8XGUf3NzE+Wvr69H+en9k15/af9ms1m0/6dPn0b5GxsbUX7a/88//zxaf3V1Ncp/8OBBlL+/vx/lHx0dRfknJydR/v3796P89Pmb7j+9f9P7Z3t7O/Lb2tqK8tPrL/3+TO+/drsd7T+9fsbjcbR+ev2lz9/0+2NtbS3af/r9n35/pddPp5P91Ex/v6TPz8vLy6h/6e+XdP/p/Xt+fh7tP/3+jRavMDn7lVthoZYiQIAAAQIECBAgQIAAAQIECNRFwEClLp1QBwECBAgQIECAAAECBAgQINAYAQOVxrRKoQQIECBAgAABAgQIECBAgEBdBAxU6tIJdRAgQIAAAQIECBAgQIAAAQKNETBQaUyrFEqAAAECBAgQIECAAAECBAjURcBApS6dUAcBAgQIECBAgAABAgQIECDQGAEDlca0SqEECBAgQIAAAQIECBAgQIBAXQQMVOrSCXUQIECAAAECBAgQIECAAAECjREwUGlMqxRKgAABAgQIECBAgAABAgQI1EXAQKUunVAHAQIECBAgQIAAAQIECBAg0BgBA5XGtEqhBAgQIECAAAECBAgQIECAQF0EDFTq0gl1ECBAgAABAgQIECBAgAABAo0RMFBpTKsUSoAAAQIECBAgQIAAAQIECNRFwEClLp1QBwECBAgQIECAAAECBAgQINAYAQOVxrRKoQQIECBAgAABAgQIECBAgEBdBDp1KaSsjt3d3bJDCuM/+clPCuNlwePj47JDCuM7OzuF8bLgxcVF2SGF8cvLy8J4WbDdbpcdUhi/vr4ujJcFJ5NJ2SHvNd7v96Pzr6+vR/np9bO/vx+tP5vNovyVlWx2u7m5Ga2/uroa5U+n0yj/7Owsyk+fP+PxOFq/1WpF+b1eL8o/Pz+P8g8PD6P89P7b2tqK1n/8+HGU/+LFiyg/fX50u91o/bT/e3t70fqnp6dRflp/+v5Mv5/S/PT9nd4/d+7cifqX+q+trUXrb29vR/mpX5qf+qXPj04n+6mT5qffz+n7N7p43ian66d+af3p+un3a/r8u7q6igjS78/RaBStn34/R4tXmJz9yqmwUEsRIE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p26FFJWxze/+c2yQwrjL168KIyXBb/88suyQwrj19fXhfGy4Gw2KzukMD4ajQrjZcHpdFp2SGF8PB4XxsuCqd/V1VXZEoXxfr9fGC8L7uzslB1SGN/c3CyMlwUnk0nZIYXxtbW1wnhZcDgclh1SGG+324XxsmCr1So7x7xsbAAAQABJREFUpDDe6/UK42XB9Pp79epV2RKF8fPz88J4WXBra6vskML46upqYbwsmPb/6OiobInC+MnJSWG8LJjev48ePSpbojCe3v+dTvapkD4/0+dP+v5I31/p9buxsVHY37Jgev2mz4+9vb2yEgvjg8GgMF4WvHPnTtkhhfG0/4Unf4dg2v/0/ku/X87Ozt5hl7/7kNQ//X5Ovx9ubm5+9+beIZI+v9Pvj7T+9PmX/v5In1+Xl5fv0KX3d0h6/aXfr7d9/b0/2fme2f+hMl9PZyNAgAABAgQIECBAgAABAgSWQMBAZQmabIsECBAgQIAAAQIECBAgQIDAfAUMVObr6WwECBAgQIAAAQIECBAgQIDAEggYqCxBk22RAAECBAgQIECAAAECBAgQmK+Agcp8PZ2NAAECBAgQIECAAAECBAgQWAIBA5UlaLItEiBAgAABAgQIECBAgAABAvMVMFCZr6ezESBAgAABAgQIECBAgAABAksgYKCyBE22RQIECBAgQIAAAQIECBAgQGC+AgYq8/V0NgIECBAgQIAAAQIECBAgQGAJBAxUlqDJtkiAAAECBAgQIECAAAECBAjMV8BAZb6ezkaAAAECBAgQIECAAAECBAgsgYCByhI02RYJECBAgAABAgQIECBAgACB+QoYqMzX09kIECBAgAABAgQIECBAgACBJRAwUFmCJtsiAQIECBAgQIAAAQIECBAgMF8BA5X5ejobAQIECBAgQIAAAQIECBAgsAQCnabs8Q//8A+jUgeDQZR/c3MT5a+vr0f53W43yu/3+1H+eDyO8i8vL6P809PTKD+t/+zsLFp/c3Mzyl9dXY3y0/6n6/d6vaj+205O79/t7e1oC+12O8p//fp1lJ/2786dO9H66f6vrq6i9Y+OjqL89P2T+qf3f/r+63SyT43hcBj5p8np839nZycqId3/2tpatP4XX3wR5Y9Goyg/9U+/n1qt1q3Wn95/6fdHev9GeG+T0/1PJpOohNlsFuWn7690/9fX11H90+k0yk/vn9Qv/X5N95/ePxsbG5F/uv+Vlez/vUiv33/913+N9l9VcqZUVZXWIUCAAAECBAgQIECAAAECBAjUSMBApUbNUAoBAgQIECBAgAABAgQIECDQDAEDlWb0SZUECBAgQIAAAQIECBAgQIBAjQQMVGrUDKUQIECAAAECBAgQIECAAAECzRAwUGlGn1RJgAABAgQIECBAgAABAgQI1EjAQKVGzVAKAQIECBAgQIAAAQIECBAg0AwBA5Vm9EmVBAgQIECAAAECBAgQIECAQI0EDFRq1AylECBAgAABAgQIECBAgAABAs0QMFBpRp9USYAAAQIECBAgQIAAAQIECNRIwEClRs1QCgECBAgQIECAAAECBAgQINAMAQOVZvRJlQQIECBAgAABAgQIECBAgECNBAxUatQMpRAgQIAAAQIECBAgQIAAAQLNEDBQaUafVEmAAAECBAgQIECAAAECBAjUSMBApUbNUAoBAgQIECBAgAABAgQIECDQDAEDlWb0SZUECBAgQIAAAQIECBAgQIBAjQQ6NaqlsJQHDx4UxsuC0+m07JDC+Pn5eWG8LDgYDMoOKYz3+/3CeFkw3f94PC5bojB+dnZWGC8LHhwclB1SGL+8vCyMlwVns1nZIYXx1O/6+rrw/GXBi4uLskMK42l+ev2l/mn/T05OCn3Kgnfv3i07pDA+mUwK42XB9PmV3r+9Xq+sxMJ4+vzc2toqPH9ZcHd3t+yQwvje3l5hvCy4vr5edkhhPO1fev2k9//Dhw8L91cWTJ+fo9GobInCePr8SN//6f2Trp/u/8WLF4W+ZcF0/2n96f2ffj+k/UvzO53G/NT4fy+ltP70+Z2+P9P8Vqv1/7q8639M7780P33/3Pb3b9q/1C9dP71/3vU6u+3j/B8qt90B6xMgQIAAAQIECBAgQIAAAQKNEzBQaVzLFEyAAAECBAgQIECAAAECBAjctoCBym13wPoECBAgQIAAAQIECBAgQIBA4wQMVBrXMgUTIECAAAECBAgQIECAAAECty1goHLbHbA+AQIECBAgQIAAAQIECBAg0DgBA5XGtUzBBAgQIECAAAECBAgQIECAwG0LGKjcdgesT4AAAQIECBAgQIAAAQIECDROwEClcS1TMAECBAgQIECAAAECBAgQIHDbAgYqt90B6xMgQIAAAQIECBAgQIAAAQKNEzBQaVzLFEyAAAECBAgQIECAAAECBAjctoCBym13wPoECBAgQIAAAQIECBAgQIBA4wQMVBrXMgUTIECAAAECBAgQIECAAAECty1goHLbHbA+AQIECBAgQIAAAQIECBAg0DgBA5XGtUzBBAgQIECAAAECBAgQIECAwG0LGKjcdgesT4AAAQIECBAgQIAAAQIECDROoNOUig8PD6NS2+12lN/p3C5VWv/q6mq0/263G+Wnyefn59EpRqNRo/Ovr6+j+tP7J/VL+5de/ycnJ5Hfyko2ez49PY3WT+/fdP/Hx8dR/Tc3N1H+N77xjSh/a2sryr+8vIzy0/1PJpNo/el0GuUfHR3dan76/IqKf5ucrp9+PxwcHERbGA6HUX76/E+fHxcXF1H96f5ns1m0/ng8jvLT92fqt76+HtXf7/ej/PT7M/1+aLVaUf1pfq/Xi9ZPnz+pX3r/7ezsRPtP60/vv/T7L/3+T+tP89Pv56j5FSZnvxIqLNRSBAg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0CnLoWU1fHs2bOyQwrj7Xa7MF4WHI1GZYcUxldWstnVxsZG4fnLguvr62WHFMY7nexSubq6Kjx/WTD1Pz4+LluiMH59fV0YLwsOh8OyQwrjq6urhfGy4G1f/+n6m5ubZVssjKf3X3r9nZ6eFtZXFrx7927ZIYXxtbW1wnhZ8M2bN2WHFMZfvXpVGC8Lps+/ra2tsiUK4zs7O4XxsuB4PC47pDDe7/cL42XB9Pk/mUzKliiMHx4eFsbLgun9N5vNypYojJ+dnRXGy4Ln5+dlhxTG0/fPkydPCs9fFkyfn+n7q6y+snj6/TIYDMqWKIynz6/0+r+5uSmsryzY7XbLDimM93q9wnhZMO3fdDotW6Iwnvql+en9n+an3+9HR0eFvmXB9Ps9vX/T99/JyUnZFgvjaX76/Zk+f1K/QpwaBbNf+TXaiFIIECBAgAABAgQIECBAgAABAlUJGKhUJW0dAgQIECBAgAABAgQIECBAYGEEDFQWppU2QoAAAQIECBAgQIAAAQIECFQlYKBSlbR1CBAgQIAAAQIECBAgQIAAgYURMFBZmFbaCAECBAgQIECAAAECBAgQIFCVgIFKVdLWIUCAAAECBAgQIECAAAECBBZGwEBlYVppIwQIECBAgAABAgQIECBAgEBVAgYqVUlbhwABAgQIECBAgAABAgQIEFgYAQOVhWmljRAgQIAAAQIECBAgQIAAAQJVCRioVCVtHQIECBAgQIAAAQIECBAgQGBhBAxUFqaVNkKAAAECBAgQIECAAAECBAhUJWCgUpW0dQgQIECAAAECBAgQIECAAIGFETBQWZhW2ggBAgQIECBAgAABAgQIECBQlYCBSlXS1iFAgAABAgQIECBAgAABAgQWRsBAZWFaaSMECBAgQIAAAQIECBAgQIBAVQKdqhZK1zk5OYlO0Wq1ovzz8/MofzKZRPm9Xi/K39raivI3Nzej/G63G+Wn/bu6uorWT/MfPnwYrX/v3r0o/+bmJsofj8dRfqeTPWrS629jYyOq//DwMMpfXV2N8ofDYZSfPj/Ozs6i9Q8ODqL8169fR/ntdjvKT58/af/T638wGET739nZifL39/ej/PT5NZvNovXT/e/u7kbrp+/P9fX1aP30+kv90u+n9PpP3x/p/Z9+f1xfX0f9n06nUX66/2jxt8mj0Sg6xfHxcZSfvj/T/PT7Lf3+ubi4iPzS78f0/k+/n6LNv01On3/p8yPNT6+/1K+qfP+HSlXS1iFAgAABAgQIECBAgAABAgQWRsBAZWFaaSMECBAgQIAAAQIECBAgQIBAVQIGKlVJW4cAAQIECBAgQIAAAQIECBBYGAEDlYVppY0QIECAAAECBAgQIECAAAECVQkYqFQlbR0CBAgQIECAAAECBAgQIEBgYQQMVBamlTZCgAABAgQIECBAgAABAgQIVCVgoFKVtHUIECBAgAABAgQIECBAgACBhREwUFmYVtoIAQIECBAgQIAAAQIECBAgUJWAgUpV0tYhQIAAAQIECBAgQIAAAQIEFkbAQGVhWmkjBAgQIECAAAECBAgQIECAQFUCBipVSVuHAAECBAgQIECAAAECBAgQWBgBA5WFaaWNECBAgAABAgQIECBAgAABAlUJGKhUJW0dAgQIECBAgAABAgQIECBAYGEEDFQWppU2QoAAAQIECBAgQIAAAQIECFQlYKBSlbR1CBAgQIAAAQIECBAgQIAAgYUR6DRlJ/1+Pyq11WpF+dPpNMo/Pz+P8sfjcZR/eXkZ5W9ubkb5W1tbUf7a2lqUf3Z2FuW/efMmyj89PY3y2+12lP/gwYMo/+LiIspP9x8t/jY5fX6MRqOohPT+TfPT+/fhw4fR/tP+Hx4eRuunz/9utxutv7KS/e1iNptF66fXf/r82NnZiepP/dLnZ/r+ePHiRbT/9Pk7GAyi9dPnR7T42+Tr6+voFOn9Ey3+Nvnm5iY6xWQyifLT52+6fvr9trq6Gu0/rT99/6b3b/r7I81P77+Tk5Oof+nvl/T6SZ+faf7Gxkbkt729HeWn3z+dTmNGDZFT9pUXLS2ZAAECBAgQIECAAAECBAgQINBMAQOVZvZN1QQIECBAgAABAgQIECBAgMAtChio3CK+pQkQIECAAAECBAgQIECAAIFmChioNLNvqiZAgAABAgQIECBAgAABAgRuUcBA5RbxLU2AAAECBAgQIECAAAECBAg0U8BApZl9UzUBAgQIECBAgAABAgQIECBwiwIGKreIb2kCBAgQIECAAAECBAgQIECgmQIGKs3sm6oJECBAgAABAgQIECBAgACBWxQwULlFfEsTIECAAAECBAgQIECAAAECzRQwUGlm31RNgAABAgQIECBAgAABAgQI3KKAgcot4luaAAECBAgQIECAAAECBAgQaKaAgUoz+6ZqAgQIECBAgAABAgQIECBA4BYFDFRuEd/SBAgQIECAAAECBAgQIECAQDMFDFSa2TdVEyBAgAABAgQIECBAgAABArcoYKByi/iWJkCAAAECBAgQIECAAAECBJop0GlK2cPhMCp1dXU1yt/Y2Ijyz87OovyLi4sofzabRflXV1dRfrfbjfJ3dnai/MvLyyj/6Ogoyn/16lWUn+7/4cOH0fqtVivKPz8/j/LH43GUnz4/Tk5OovWPj4+j/Ovr6yj/ww8/jPLX1tai/PT5mfqdnp5G9a+sZH97SJ8/e3t7Uf3p++fBgwfR+uvr61F+ev30+/1o/a2trSg/ff6l10/6/ZA+/2/7/kn90vfPbX9/pc+P/f396PpP7/8nT55E66fPj2jxt8mdTvZT67Z/v6T+6fsnfX5NJpOohenzr9frReun12/6/hoMBlH96f0fLV5hcvaVWGGhliJAgAABAgQIECBAgAABAgQI1EXAQKUunVAHAQIECBAgQIAAAQIECBAg0BgBA5XGtEqhBAgQIECAAAECBAgQIECAQF0EDFTq0gl1ECBAgAABAgQIECBAgAABAo0RMFBpTKsUSoAAAQIECBAgQIAAAQIECNRFwEClLp1QBwECBAgQIECAAAECBAgQINAYAQOVxrRKoQQIECBAgAABAgQIECBAgEBdBAxU6tIJdRAgQIAAAQIECBAgQIAAAQKNETBQaUyrFEqAAAECBAgQIECAAAECBAjURcBApS6dUAcBAgQIECBAgAABAgQIECDQGAEDlca0SqEECBAgQIAAAQIECBAgQIBAXQQMVOrSCXUQIECAAAECBAgQIECAAAECjREwUGlMqxRKgAABAgQIECBAgAABAgQI1EXAQKUunVAHAQIECBAgQIAAAQIECBAg0BgBA5XGtEqhBAgQIECAAAECBAgQIECAQF0EOnUppKyOlZVs9tPpZFvt9XplJRbG0/Vns1nh+cuCBwcHZYcUxp8/f14YLwum+//Od75TtkRhfGdnpzBeFhwMBmWHFMafPXtWGC8L/vrXvy47pDCeXj/X19eF5y8LjkajskMK42dnZ4XxsuBkMik7pDA+Ho8L42XBk5OTskMK46lfev+l98/W1lbh/t53sN1uR0uk75/0+js6Oorqv7i4iPJfv34d5ff7/Sh/OBxG+en1m9Z/eHgY1f/q1asoP71+0u+f9fX1qP40OX1+p/nT6TTdQpR/dXUV5afv3zdv3kTr39zcRPnp92P6/Enz19bWov3fu3cvyt/e3o7y0++P9P2Zfj+l1//5+Xnkl+4//X5Jn3/p90eEV2FyNqWosFBLESB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KduhRSVsfp6WnZIYXx6+vrwnhZcHV1teyQwvjKSja7StefzWaF9ZUFX716VXZIYTztX7vdLjx/WfDx48dlhxTG0/z9/f3C85cFz87Oyg4pjJ+fnxfGy4LD4bDskML43bt3C+NlwcvLy7JDCuN37twpjJcFu91u2SGF8TQ/vX/S51/h5t4hmF4/6f2f+q+vr7/DLn/3Ien1//r169998neIHB0dvcNRv/uQ9Po7OTn53Sd/h8ibN2/e4ajffUj6/N3e3v7dJ68gcnNzE61ycXER5afXz8bGRrT+1tZWlJ8+P/r9frR++v2XPr86nexT//79+9H+Dw4Oovy0f6lf+v5qtVrR/tPk9Ps/XT+9f9L+pfs/Pj6OCPb29qL8w8PDKD99/6bvj/T7Pdp8hcnZr/wKC7UUAQ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tCpSyFldRwfH5cdUhhvtVqF8bJgr9crO6QwPhwOC+NlwcFgUHZIYfzhw4eF8bJg6n90dFS2RGH8iy++KIyXBdP9f+tb3ypbojA+nU4L42XB1H97e7tsicL4kydPCuNlwfv375cdUhg/OzsrjJcFNzc3yw4pjKd+JycnhecvC7548aLskML4zc1NYbwsuLq6WnZIYXw8HhfGy4KTyaTskML4bDYrjJcF0+vn8ePHZUsUxtP3x97eXuH5y4Knp6dlhxTG0/6n1+/KSva3ozS/3+8X+pQF0/ydnZ2yJQrjaf9Tv/T7Z2Njo3B/ZcH0+zF9/qTP3/X19bItFsbT+tPrZzQaFdZXFux2u2WHFMbT/afPv/T75/Xr14X7KwumfunzK71/0+dH+vy6vLwsIy6Mp98/hSd/h2B6/V9dXb3DKs0/JPvKaP7+7YAAAQIECBAgQIAAAQIECBAg8LUFDFS+NpkEAgQIECBAgAABAgQIECBAYNkFDFSW/QqwfwIECBAgQIAAAQIECBAgQOBrCxiofG0yCQQIECBAgAABAgQIECBAgMCyCxioLPsVYP8ECBAgQIAAAQIECBAgQIDA1xYwUPnaZBIIECBAgAABAgQIECBAgACBZRcwUFn2K8D+CRAgQIAAAQIECBAgQIAAga8tYKDytckkECBAgAABAgQIECBAgAABAssuYKCy7FeA/RMgQIAAAQIECBAgQIAAAQJfW8BA5WuTSSBAgAABAgQIECBAgAABAgSWXcBAZdmvAPsnQIAAAQIECBAgQIAAAQIEvraAgcrXJpNAgAABAgQIECBAgAABAgQILLuAgcqyXwH2T4AAAQIECBAgQIAAAQIECHxtAQOVr00mgQABAgQIECBAgAABAgQIEFh2AQOVZb8C7J8AAQIECBAgQIAAAQIECBD42gKdr51xSwnj8Tha+ebmJsq/urqK8tPk7e3t6BSPHj2K8ofDYZT/6aefRvnX19dR/sXFRZSf+v3gBz+I1n/16lWUv76+HuUPBoMoP11/ZSWb/a6urt5q/en+o+LfJh8eHkanaLVaUX76/E3r39/fj+rf29uL8j/++OMof2NjI8q/d+9elJ9ev+nzOyr+bXK3241OkT4/er3era7f6WSfeun9m36/zWazyC/d/2QyidY/PT2N8o+Pj6P8y8vLKL/f70f5af/S/PT5k16/6fpHR0eR/9nZWZSf/v5J+5defzs7O9H+t7a2ovz0+Z9+/6a/H1O/9PqP8CtMzn6lVFiopQgQIECAAAECBAgQIECAAAECdREwUKlLJ9RBgAABAgQIECBAgAABAgQINEbAQKUxrVIoAQIECBAgQIAAAQIECBAgUBcBA5W6dEIdBAgQIECAAAECBAgQIECAQGMEDFQa0yqFEiBAgAABAgQIECBAgAABAnURMFCpSyfUQYAAAQIECBAgQIAAAQIECDRGwEClMa1SKAECBAgQIECAAAECBAgQIFAXAQOVunRCHQQIECBAgAABAgQIECBAgEBjBAxUGtMqhRIgQIAAAQIECBAgQIAAAQJ1ETBQqUsn1EGAAAECBAgQIECAAAECBAg0RsBApTGtUigBAgQIECBAgAABAgQIECBQFwEDlbp0Qh0ECBAgQIAAAQIECBAgQIBAYwQMVBrTKoUSIECAAAECBAgQIECAAAECdREwUKlLJ9RBgAABAgQIECBAgAABAgQINEbAQKUxrVIoAQIECBAgQIAAAQIECBAgUBeBTl0KKatjMBiUHVIYv7m5KYyXBUejUdkhhfGTk5PCeFkwzX/69GnZEoXx73//+4Xx9x387LPPoiVevnwZ5W9sbET5nU52q02n02j9w8PDKH82m0X5rVYryt/f34/yr66uovyDg4Mof3NzM8o/Pz+P8tPn1233P71/0uv/+fPnkf/R0VGU//HHH0f56fWX9j8qvgbJ4/E4qiJ9f6frp99PW1tb0f5XVrK/3U0mk2j9y8vLW81P3x9ffvllVP/x8XGUnz4/hsNhtH6anL4/+v1+VEL6/ZM+f9vtdlR/6nd9fR2tf3FxEeWnz580P/1+X11djfa/trYW5W9vb0f53W43ym9KcvaWa8ou1UmAAAECBAgQIECAAAECBAgQmKOAgcocMZ2KAAECBAgQIECAAAECBAgQWA4BA5Xl6LNdEiBAgAABAgQIECBAgAABAnMUMFCZI6ZTESBAgAABAgQIECBAgAABAsshYKCyHH22SwIECBAgQIAAAQIECBAgQGCOAgYqc8R0KgIECBAgQIAAAQIECBAgQGA5BAxUlqPPdkmAAAECBAgQIECAAAECBAjMUcBAZY6YTkWAAAECBAgQIECAAAECBAgsh4CBynL02S4JECBAgAABAgQIECBAgACBOQoYqMwR06kIECBAgAABAgQIECBAgACB5RAwUFmOPtslAQIECBAgQIAAAQIECBAgMEcBA5U5YjoVAQIECBAgQIAAAQIECBAgsBwCBirL0We7JECAAAECBAgQIECAAAECBOYoYKAyR0ynIkCAAAECBAgQIECAAAECBJZDwEBlOfpslwQIECBAgAABAgQIECBAgMAcBTpzPNd7PdXjx4/f6/nLTn54eFh2SGH8xYsXhfGy4GeffVZ2SGG81+sVxsuC3/nOd8oOKYzfvXu3MF4WTP2+/PLLsiUK46PRqDBeFtzc3Cw7pDB+cnJSGC8LXlxclB1SGF9fXy+MlwW73W7ZIYXxo6OjwnhZ8Pj4uOyQwvjGxkZhvCz44MGDskMK451O9qi+uroqPH9ZMF0/vf7T5/90Oi3bYmH8888/L4yXBdP3R7/fL1uiMJ7uP71/x+NxYX1lwevr67JDCuPtdrswXhZstVplhxTG9/f3C+Nlwd/85jdlhxTG0+f/Bx98UHj+suCTJ0/KDimMr62tFcbfd/Dm5iZaIvVP75+9vb2o/i+++CLKv3///q3mDwaDaP30+Zvmp/WvrNzu384nk0nkf3l5GeWnz+/0+ZO+f9Pv//T7N81Pr9+o+RUm3+5dVuFGLUWAAAECBAgQIECAAAECBAgQmJeAgcq8JJ2HAAECBAgQIECAAAECBAgQWBoBA5WlabWNEiBAgAABAgQIECBAgAABAvMSMFCZl6TzECBAgAABAgQIECBAgAABAksjYKCyNK22UQIECBAgQIAAAQIECBAgQGBeAgYq85J0HgIECBAgQIAAAQIECBAgQGBpBAxUlqbVNkqAAAECBAgQIECAAAECBAjMS8BAZV6SzkOAAAECBAgQIECAAAECBAgsjYCBytK02kYJECBAgAABAgQIECBAgACBeQkYqMxL0nkIECBAgAABAgQIECBAgACBpREwUFmaVtsoAQIECBAgQIAAAQIECBAgMC8BA5V5SToPAQIECBAgQIAAAQIECBAgsDQCBipL02obJUCAAAECBAgQIECAAAECBOYlYKAyL0nnIUCAAAECBAgQIECAAAECBJZGwEBlaVptowQIECBAgAABAgQIECBAgMC8BDrzOtH7Ps+9e/eiJXq9XpR/586dKP/6+jrK/81vfhPl/+xnP4vyp9NplL+zsxPlD4fDKH93dzfKf/PmTZQ/Go2i/MlkEuWn11+0+NvkwWAQnaLb7Ub5nU72qEv9r66uovpve/+tVutW60+fv+n749GjR9H+9/b2ovw0Ob1+VldX0xKi/PT5NR6Po/VTv/X19Wj9fr8f5f/617+O8p8/fx7l/+AHP4jyP/rooyh/c3Mzyk/7v7W1Fa2f9j99fh4eHkb139zcRPmp3927d6P10+/PtH/tdjuqP01eWcn+9j6bzaIS0u/n9Pmf7j9d/+TkJPJLvz/S+m/7+yHC+xrJ2V3yNRZyKAECBAgQIECAAAECBAgQIEBgUQQMVBalk/ZBgAABAgQIECBAgAABAgQIVCZgoFIZtYUIECBAgAABAgQIECBAgACBRREwUFmUTtoHAQIECBAgQIAAAQIECBAgUJmAgUpl1BYiQIAAAQIECBAgQIAAAQIEFkXAQGVROmkfBAgQIECAAAECBAgQIECAQGUCBiqVUVuIAAECBAgQIECAAAECBAgQWBQBA5VF6aR9ECBAgAABAgQIECBAgAABApUJGKhURm0hAgQIECBAgAABAgQIECBAYFEEDFQWpZP2QYAAAQIECBAgQIAAAQIECFQmYKBSGbWFCBAgQIAAAQIECBAgQIAAgUURMFBZlE7aBwECBAgQIECAAAECBAgQIFCZgIFKZdQWIkCAAAECBAgQIECAAAECBBZFwEBlUTppHwQIECBAgAABAgQIECBAgEBlAgYqlVFbiAABAgQIECBAgAABAgQIEFgUgU5TNnJzcxOV2ulkW338+HG0fqvVivLPz8+j/JcvX0b5X375ZZQ/HA6j/A8++CDKT/uf+vd6vaj+lZVs9jmdTqP10/q3t7ej9dP75/j4OFp/MplE+VtbW1H+YDCI8kejUZR/dnYW5c9msyg/7f/Ozk60/sbGRpR/9+7dKP/i4iLKT59/3W43Wj+9f9bX16P1x+NxlL+2thbl9/v9KP/JkydR/tOnT6P8Z8+eRfmpX3r/PXjwIKo/XT+9f9L3d/r9fHl5Gfml75/0/ZH2L81Pn7+pf/r+SK+f9Pq9urqKrr/0+Z9+/6bPv/T7Ob3/Dg4OIv/0+osWrzA5+5VWYaGWIkCAAAECBAgQIECAAAECBAjURcBApS6dUAcBAgQIECBAgAABAgQIECDQGAEDlca0SqEECBAgQIAAAQIECBAgQIBAXQQMVOrSCXUQIECAAAECBAgQIECAAAECjREwUGlMqxRKgAABAgQIECBAgAABAgQI1EXAQKUunVAHAQIECBAgQIAAAQIECBAg0BgBA5XGtEqhBAgQIECAAAECBAgQIECAQF0EDFTq0gl1ECBAgAABAgQIECBAgAABAo0RMFBpTKsUSoAAAQIECBAgQIAAAQIECNRFwEClLp1QBwECBAgQIECAAAECBAgQINAYAQOVxrRKoQQIECBAgAABAgQIECBAgEBdBAxU6tIJdRAgQIAAAQIECBAgQIAAAQKNETBQaUyrFEqAAAECBAgQIECAAAECBAjURcBApS6dUAcBAgQIECBAgAABAgQIECDQGAEDlca0SqEECBAgQIAAAQIECBAgQIBAXQQ6dSmkrI5nz56VHVIY39zcLIyXBT/++OOyQwrjH3zwQWG8LDgej8sOKYyvrGSzs5ubm8LzlwXT+h8/fly2RGH87t27hfGy4Gg0KjukMJ76p/mpf7vdLtxfWXBjY6PskML46upqYbwseHx8XHZIYfzs7KwwXhbs9XplhxTG0+fX1dVV4fnfd/Dw8DBaIr1+Ly4uovX7/X6U3+lkr9r19fVo/fT+Gw6H0frp9Zfev+nzO33+bG9vR37p98NHH30Urb+/vx/lp8/Pbrcbrb+1tRXlp/d/+v6eTqdR/en9l/q3Wq2o/uvr6yg//X5N89PnR/r+SOtP35/p+/vy8jLqf7p+ev8/ePAgqv/p06dRfvr7J33/pv3793//92j/VSVnv7KrqtI6BAgQIECAAAECBAgQIECAAIEaCRio1KgZSiFAgAABAgQIECBAgAABAgSaIWCg0ow+qZIAAQIECBAgQIAAAQIECBCokYCBSo2aoRQCBAgQIECAAAECBAgQIECgGQIGKs3okyoJECBAgAABAgQIECBAgACBGgkYqNSoGUohQIAAAQIECBAgQIAAAQIEmiFgoNKMPqmSAAECBAgQIECAAAECBAgQqJGAgUqNmqEUAgQIECBAgAABAgQIECBAoBkCBirN6JMqCRAgQIAAAQIECBAgQIAAgRoJGKjUqBlKIUCAAAECBAgQIECAAAECBJohYKDSjD6pkgABAgQIECBAgAABAgQIEKiRgIFKjZqhFAIECBAgQIAAAQIECBAgQKAZAgYqzeiTKgkQIECAAAECBAgQIECAAIEaCRio1KgZSiFAgAABAgQIECBAgAABAgSaIWCg0ow+qZIAAQIECBAgQIAAAQIECBCokUCnRrUUlvL5558Xxt938PT0NFri937v96L8e/fuRflPnz6N8p8/fx7lv3nzJspfX1+P8re3t6P8Xq8X5d928mQyiUq4vr6O8i8uLqL88Xgc5V9dXUX56f1/fHwcrZ/uv9/vR+t3u90oP63/4OAgWj/N39jYiNZfXV291fz0/fOjH/0oqj9N3t/fj07xL//yL1H+3t5elJ8+P9P3X7vdjupPnx9p/s3NTVR/mn9+fh6tP5vNovz0+rm8vIzWT/NPTk6i9Q8PD6P8lZXsb8f379+P1n/8+HGUn94/w+EwWr/TyX4qpu//9Psj/X5L77/RaBT537lzJ8p/+PBhlH/37t0oP91/tHiFydlTpsJCLUWA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dOpSSFkdrVar7JDC+Js3bwrjZcGjo6OyQwrjl5eXhfGy4De/+c2yQwrj0+m0MF4WPDs7KzukMP7y5cvCeFnw1atXZYcUxnd2dgrjZcFer1d2SGG83W4XxsuCnU52q04mk7IlCuNpfrfbLTx/WbDf75cdUhgfj8eF8bLgwcFB2SGF8fT+39raKjx/WfDRo0dlhxTG19bWCuNlwcFgUHZIYTz1u76+Ljx/WfD8/LzskMJ4+vwtPPk7BNPn3zss8V4PuXv3bnT+v/7rv47y//M//zPK/7d/+7co/+rqKspPn3/R4m+T19fXo1NsbGxE+en7M/3+jIp/m5z2L33+pe//9Po9PT2NCNPv9zQ/Kv5t8ocffhidIr1/0vz0/kmv//39/chvb28vyk+vn5ubm2j9zc3NKD99fqbPn6j4CpP9HyoVYluKAAECBAgQIECAAAECBAgQWAwBA5XF6KNdECBAgAABAgQIECBAgAABAhUKGKhUiG0pAgQIECBAgAABAgQIECBAYDEEDFQWo492QYAAAQIECBAgQIAAAQIECFQoYKBSIbalCBAgQIAAAQIECBAgQIAAgcUQMFBZjD7aBQECBAgQIECAAAECBAgQIFChgIFKhdiWIkCAAAECBAgQIECAAAECBBZDwEBlMfpoFwQIECBAgAABAgQIECBAgECFAgYqFWJbigABAgQIECBAgAABAgQIEFgMAQOVxeijXRAgQIAAAQIECBAgQIAAAQIVChioVIhtKQIECBAgQIAAAQIECBAgQGAxBAxUFqOPdkGAAAECBAgQIECAAAECBAhUKGCgUiG2pQgQIECAAAECBAgQIECAAIHFEDBQWYw+2gUBAgQIECBAgAABAgQIECBQoYCBSoXYliJAgAABAgQIECBAgAABAgQWQ6DTlG188sknUanr6+tR/hdffBHlf/bZZ1H+dDqN8ldXV6P8dP29vb1o/S+//DLK7/f7Uf7a2lqUn/qn63e73aj+drsd5fd6vSh/c3Mzyu90skfd5eVltP7JyUmUPxqNovy0f0+fPo3Wv3fvXpSfXj+np6fR+q1WK8q/7fv32bNnUf1/8Ad/EOU3PflHP/pRtIU0/2/+5m+i9V+/fh3lHx8fR/np/bOzsxOtf+fOnSh/MBhE+enzK/VbWcn+dpp+P6T5af3p92v6/k5/P6TfL7f9/k3ff+n9l94/k8kkuv/T5+/Lly+j9V+9ehXl3/b9FxVfYXL2lK2wUEsRIE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p26FFJWx+///u+XHVIYf/r0aWG8LPiLX/yi7JDC+N7eXmG8LNhqtcoOKYxvbGwUxsuCH374Ydkh7zW+u7sbnX88Hkf5Nzc3UX66ftr/NL/dbkf7T/N7vV60/mAwiPL7/X6UnyafnJxEpzg4OIjyh8NhlH///v0oP10/Wvxt8uXlZXSK277/nj9/HtUv+XYF/umf/ikq4B/+4R+i/N/85jdR/vHxcZQ/mUyi/Kurqyg/ff53u91o/dXV1Sh/NptF+en3T/r+T9/fKyvZ345fvHgR+Z2enkb5z549i/KPjo6i/PT6W19fj9a/c+dOlJ+uv7W1Fa2fPr8ODw+j9UejUZQ/nU6j/GVJzp4yy6JknwQIECBAgAABAgQIECBAgACBrwgYqHwFwz8JECBAgAABAgQIECBAgAABAu8iYKDyLkqOIUCAAAECBAgQIECAAAECBAh8RcBA5SsY/kmAAAECBAgQIECAAAECBAgQeBcBA5V3UXIMAQIECBAgQIAAAQIECBAgQOArAgYqX8HwTwIECBAgQIAAAQIECBAgQIDAuwgYqLyLkmMIECBAgAABAgQIECBAgAABAl8RMFD5CoZ/EiBAgAABAgQIECBAgAABAgTeRcBA5V2UHEOAAAECBAgQIECAAAECBAgQ+IqAgcpXMPyTAAECBAgQIECAAAECBAgQIPAuAgYq76LkGAIECBAgQIAAAQIECBAgQIDAVwQMVL6C4Z8ECBAgQIAAAQIECBAgQIAAgXcRMFB5FyXHECBAgAABAgQIECBAgAABAgS+ImCg8hUM/yRAgAABAgQIECBAgAABAgQIvIuAgcq7KDmGAAECBAgQIECAAAECBAgQIPAVgc5X/r3Q//zWt74V7W84HEb5X375ZZQ/m82i/J2dnSi/1+tF+d/+9rej/N3d3Sj/5OQkyr+8vIzyx+NxlJ/2v9VqReuvrGSz1263G62/trYW5Q8Ggyg/9Uv7NxqNovpfvnwZ5V9dXUX5af1p/87Pz6P6j4+Po/z0/l9dXY3WT++/f/zHf4zW/9u//dsoX3Im8Hd/93fRCX784x9H+c+ePYvy0/f3ZDKJ1p9Op1F+ev93Otmn+m2/v25ubiK/drsd5W9ubkb56fff0dFRtH76/kz90+s//X7c2tqK/B49ehTlp7+fnjx5Eq1/7969KP/6+jrKT79f0/5HxVeYnP1KqrBQSxEg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nboUUlbHz372s7JDCuPf/e53C+NlwY2NjbJDCuMPHjwojJcFLy8vyw4pjA8Gg8J4WXBnZ6fskML448ePC+NlwQ8++KDskML46elpYbwseH5+XnZIYfzs7KwwXha8uLgoO6QwPhqNCuNlwfT6m0wmZUsUxtP1W61W4fnLgt1ut+yQ9xpfXV2Nzp/2/5e//GW0/tHRUZSfPj+ixd8mHxwcRKc4PDyM8tP7p9O53Vf9r371q2j/P/7xj6N8yZnAX/3VX0Un+Od//ucof29vL8o/OTmJ8tPnZ/r9MJ1Oo/rb7XaUnz5/osXfJvd6vegU6fPvzp07t7p+2v90/2n/0+s//X5Pr//U7/79+9H1k15/6f6j4t8mp37p+lXl+z9UqpK2DgECBAgQIECAAAECBAgQILAwAgYqC9NKGyFAgAABAgQIECBAgAABAgSqEjBQqUraOgQIECBAgAABAgQIECBAgMDCCBioLEwrbYQAAQIECBAgQIAAAQIECBCoSsBApSpp6xAgQIAAAQIECBAgQIAAAQILI2CgsjCttBECBAgQIECAAAECBAgQIECgKgEDlaqkrUOAAAECBAgQIECAAAECBAgsjICBysK00kYIECBAgAABAgQIECBAgACBqgQMVKqStg4BAgQIECBAgAABAgQIECCwMAIGKgvTShshQIAAAQIECBAgQIAAAQIEqhIwUKlK2joECBAgQIAAAQIECBAgQIDAwggYqCxMK22EAAECBAgQIECAAAECBAgQqErAQKUqaesQIECAAAECBAgQIECAAAECCyNgoLIwrbQRAgQIECBAgAABAgQIECBAoCoBA5WqpK1DgAABAgQIECBAgAABAgQILIxApyk7+elPfxqVuru7G+V/8MEHUX6nk1FfX19H6x8eHkb5p6enUf7m5maUv7KSzf7S/G63G9W/trYW5U8mkyh/PB5H+a1WK8qfTqdRfnr9p/tP+39zcxPtP10/vf9Sv5OTk2j/g8Egyt/a2ory0/VTv+Pj46j+9P65urqK1v/v//7vKP/P/uzPovz/+I//iPIlZwIff/xxdILRaBTl33Zy+v6+7e+X9Pt1NptFLWi321F++v2V5q+vr0f1p/3v9Xq3uv7Z2Vm0fvr7JX1/vXnzJqo/ff8Oh8No/fT7Mf3+T+/faPMVJme/Uiss1FIECBAgQIAAAQIECBAgQIAAgboIGKjUpRPqIECAAAECBAgQIECAAAECBBojYKDSmFYplAABAgQIECBAgAABAgQIEKiLgIFKXTqhDgIECBAgQIAAAQIECBAgQKAxAgYqjWmVQgk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QKcuhZTVcXV1VXZIYfzzzz8vjJcFz8/Pyw4pjPf7/cJ4WTDd/3Q6LVuiML6+vl4YLwtubW2VHVIYHwwGhfGyYLvdLjukML6ycruzx8lkUlhfWTDtf+q3urpaVmJhPM1P60/7n67f6/UKfcqC3W637JDC+HA4LIyXBdPrN11/Z2enrMTC+NraWmG8LDgej8sOKYxfXl4WxusePDo6ikp8/fp1lP8Xf/EXUf6f//mfR/l/+Zd/GeU3Pfm73/1utIXf/va3UX76/Lzt77f0/ZN+v3U62U+F9Psjzb/t+tP3783NTXT9p++v9PpJv//T9Xd3dyO/s7OzKD99fx0cHETrp8+P2WwWrb8sybf7K3FZlO2TAAECBAgQIECAAAECBAgQWCgBA5WFaqfNECBAgAABAgQIECBAgAABAlUIGKhUoWwNAgQIECBAgAABAgQIECBAYKEEDFQWqp02Q4AAAQIECBAgQIAAAQIECFQhYKBShbI1CBAgQIAAAQIECBAgQIAAgYUSMFBZqHbaDAECBAgQIECAAAECBAgQIFCFgIFKFcrWIECAAAECBAgQIECAAAECBBZKwEBlodppMwQIECBAgAABAgQIECBAgEAVAgYqVShbgwABAgQIECBAgAABAgQIEFgoAQOVhWqnzRAgQIAAAQIECBAgQIAAAQJVCBioVKFsDQIECBAgQIAAAQIECBAgQGChBAxUFqqdNkOAAAECBAgQIECAAAECBAhUIWCgUoWyNQgQIECAAAECBAgQIECAAIGFEjBQWah22gwBAgQIECBAgAABAgQIECBQhYCBShXK1iBAgAABAgQIECBAgAABAgQWSqDTlN18//vfj0o9ODiI8tPkyWQSnSLNv7i4iNY/Ozu71fzBYBCt3+v1bjV/dXU1Wr/TyW7VlZVsdprWv7a2Fu0/XT/tf7p+q9WK9j+dTqP88/PzKP/k5CTKH41GUX56/a+vr0frD4fDKL/b7Ub5t73/R48eRfVvbGxE+c+fP4/yf/WrX0X5n376aZT/93//91H+n/zJn0T5f/qnfxrlp8lffPFFdIp2ux3lp/dP+v5Kn3/p91/6/kv3HzXvbXK6/9te/+rqKiohvX7S/PF4HNWfPv/T929U/Nvk9Pvv+vo6KiH9fpzNZtH6af3p+lHxFSZnv7IqLNRSBAg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0CnLoWU1fHxxx+XHVIY39raKoyXBSeTSdkhhfFOJ5oeYoAAAEAASURBVKNO1z85OSmsryx4eXlZdkhhfGUlm9212+3C85cF0/yy87/veKvVet9LFJ5/NpsVxsuCNzc3ZYcUxqfTaWG8LJj2f21trWyJwni32y2Mv+/g6upqtER6/6bXz2g0iuo/OjqK8tP10+snzU/fHxsbG5Hfhx9+GOV/+9vfjvK/8Y1vRPmffvpplL+/vx/l//SnP43yf/KTn0T56f2fvr/S9dP7J31+X19fR/7n5+dR/vHxcZSfvj9Sv/T9nV4/aX76/kvzLy4uov5fXV1F+en7ZzgcRutvb29H+en7L1r8bXJ6/6XXb9r/8XicEjQiP/uV24gtKpIAAQIECBAgQIAAAQIECBAgMF8BA5X5ejobAQIECBAgQIAAAQIECBAgsAQCBipL0GRbJECAAAECBAgQIECAAAECBOYrYKAyX09nI0CAAAECBAgQIECAAAECBJZAwEBlCZpsiwQIECBAgAABAgQIECBAgMB8BQxU5uvpbAQIECBAgAABAgQIECBAgMASCBioLEGTbZEAAQIECBAgQIAAAQIECBCYr4CBynw9nY0AAQIECBAgQIAAAQIECBBYAgEDlSVosi0SIECAAAECBAgQIECAAAEC8xUwUJmvp7MRIECAAAECBAgQIECAAAECSyBgoLIETbZFAgQIECBAgAABAgQIECBAYL4CBirz9XQ2AgQIECBAgAABAgQIECBAYAkEDFSWoMm2SIAAAQIECBAgQIAAAQIECMxXwEBlvp7ORoAAAQIECBAgQIAAAQIECCyBgIHKEjTZFgkQIECAAAECBAgQIECAAIH5CnTme7r3d7bpdBqdvNfr3Wp+v9+P1m+1WlH+YDCI8k9PT6P8yWQS5a+sZLO/Tie71NP1o82/TU6v/5ubm6iE0Wh0q/mz2Sxaf319PcofDodR/sbGRpSfPr/S67fb7Ub1p/lnZ2fR+unzazweR+un999t9+/TTz+N9p/mf/e7343W39raivLT92/6/kuvvzT/8vIy8kvfH+nzP/3+SvMjvLfJFxcX0SlS//T7I33+r62tRftP+5d+P6yurkb1p98P7XY7Wj99fqT519fXUf3p/tPfD+n1n35/ptf/1dVV5H9+fh7lNyU5+5XalF2qkwABAgQIECBAgAABAgQIECAwRwEDlTliOhUBAgQIECBAgAABAgQIECCwHAIGKsvRZ7skQIAAAQIECBAgQIAAAQIE5ihgoDJHTKciQIAAAQIECBAgQIAAAQIElkPAQGU5+myXBAgQIECAAAECBAgQIECAwBwFDFTmiOlUBAgQIECAAAECBAgQIECAwHIIGKgsR5/tkgABAgQIECBAgAABAgQIEJijgIHKHDGdigABAgQIECBAgAABAgQIEFgOAQOV5eizXRIgQIAAAQIECBAgQIAAAQJzFDBQmSOmUxEgQIAAAQIECBAgQIAAAQLLIWCgshx9tksCBAgQIECAAAECBAgQIEBgjgIGKnPEdCoCBAgQIECAAAECBAgQIEBgOQQMVJajz3ZJgAABAgQIECBAgAABAgQIzFHAQGWOmE5FgAABAgQIECBAgAABAv/X3p0sR5KcZ6MW5hk1dVermzRS4l53IzNpoTUXZyuzcxHnWs6aGkw7mf0bbSWtNDQlNps9VRXmGfjhVfRiMDoRAdSbBUQgnzRLeER4fD48nhmR+TFZTYDAbAhIqMzGOpslAQIECBAgQIAAAQIECBAgMEWBxSm29VGb+uqrr6L2T09Po/j5+Sz3tLW1FfW/sbERxV9eXkbxafDZ2VnaRBR/cXERxafrv7CwEPW/uJi9Vefm5qL+r66uovj0/be/vx/1//r16yh+fX09it/c3Izi0+tHGr+0tBSNf3t7O4pP3z+7u7tR/zs7O1F82v/h4WHUf3r9PT8/j/r/93//9yj+X/7lX6L4Tz/9NIpfXV2N4lP/9P790PeP9PWT3j9S//Tzw9raWvT6WVlZieLT4JOTk6iJ1C+9/qWvv/TzT/r5MV3/5eXlaP0e+v13fHwcjT+Nf+jXf/r9L/38lb7+08/f0eLfY3CWJbjHgeqKAAECBAgQIECAAAECBAgQIDAUAQmVoayEcRAgQIAAAQIECBAgQIAAAQKjEZBQGc1SGSgBAgQIECBAgAABAgQIECAwFAEJlaGshHEQIECAAAECBAgQIECAAAECoxGQUBnNUhkoAQIECBAgQIAAAQIECBAgMBQBCZWhrIRxECBAgAABAgQIECBAgAABAqMRkFAZzVIZKAECBAgQIECAAAECBAgQIDAUAQmVoayEcRAgQIAAAQIECBAgQIAAAQKjEZBQGc1SGSgBAgQIECBAgAABAgQIECAwFAEJlaGshHEQIECAAAECBAgQIECAAAECoxGQUBnNUhkoAQIECBAgQIAAAQIECBAgMBQBCZWhrIRxECBAgAABAgQIECBAgAABAqMRkFAZzVIZKAECBAgQIECAAAECBAgQIDAUAQmVoayEcRAgQIAAAQIECBAgQIAAAQKjEZBQGc1SGSgBAgQIECBAgAABAgQIECAwFIHFoQykbxzHx8d9p3TW7+3tddb3VZ6dnfWd0lm/v7/fWd9X+fTp075TOuuXl5c76/sqU/+jo6O+LjrrLy4uOuv7KhcXs5f60tJSXxed9Wn8/HyW+1xdXe0cX19l+vpJ55/Gp6+/y8vLPqLO+rT/q6urzvb7KtP47e3tvi466zc2Njrr+yo3Nzf7Tumsf/HiRWd9X2W6fjs7O31ddNa/fv26s76vMr3/HBwc9HXRWZ/2/+bNm872+yrT8T/09S+9fm9tbfURddan77+1tbXO9vsq0/t/X/t99en40+tn2v/c3FzfFDvr08+/6fUzjT85OemcX19l2n/qt7Ky0jfEzvr0+pW+/87PzzvH11eZfn5J1z+9/7x69apvih+1Pv38s76+Ho1vd3c3ih9LcPYtbSyzNE4CBAgQIECAAAECBAgQIECAwBQFJFSmiKkpAgQIECBAgAABAgQIECBAYDYEJFRmY53NkgABAgQIECBAgAABAgQIEJiigITKFDE1RYAAAQIECBAgQIAAAQIECMyGgITKbKyzWRIgQIAAAQIECBAgQIAAAQJTFJBQmSKmpggQIECAAAECBAgQIECAAIHZEJBQmY11NksCBAgQIECAAAECBAgQIEBgigISKlPE1BQBAgQIECBAgAABAgQIECAwGwISKrOxzmZJgAABAgQIECBAgAABAgQITFFAQmWKmJoiQIAAAQIECBAgQIAAAQIEZkNAQmU21tksCRAgQIAAAQIECBAgQIAAgSkKSKhMEVNTBAgQIECAAAECBAgQIECAwGwISKjMxjqbJQECBAgQIECAAAECBAgQIDBFAQmVKWJqigABAgQIECBAgAABAgQIEJgNAQmV2VhnsyRAgAABAgQIECBAgAABAgSmKLA4xbY+alNffPFF1P6rV6+i+NevX0fxafDl5WXUxNLSUhS/uJi9VObm5qL+T05Oovg0eGFhIWoijZ+fz3Kfy8vL0fg3Njai+KdPn0bxz58/j+IPDw+j+PT1d3Z2FvV/fn4exR8dHUXxaXB6/Xry5Ek0hM3NzSg+7f/TTz+N+j84OHjQ+OPj46j/9PW3v78f9Z++/9Lrb/r6T/tfW1uL/NL3T3r/iAZ/HZxeP9P+089f6fqtrKxEU0hff+n9M71/7+7uRvN/8+ZNFJ/2f3p6GvWfrl8an37+XV1djeaffv5N33/p96e9vb1o/un9c3t7O+o//fwTdX6Pwdm3tHscqK4IEC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VgcykD6xvGzn/2s75TO+hcvXnTW91V+9913fad01h8eHnbW91Wurq72ndJZ/+TJk876vsqlpaW+Uzrrj46OOuv7Kvf29vpO6aw/PT3trO+rvLq66jvlo9ZfXFxE7Z+cnETxCwsLUfzy8nIUn77+FxezS126/unrL33/pNef/f39aP3S8af9b25uRuPf2tqK4ldWVh40Pn3/bmxsRONP3z/n5+dR/2l8Ov40/vj4+EHnPz+f/W9vl5eX0fjT12/U+XXwQ1+/dnd3oymsr69H8en9N339pOufXr/T8Uf418E7OztRE+n1I71+peuXfv9Iv//89Kc/jfw/++yzKP6HH36I4tPP33/2Z38W9f/y5csofizB2V1yLLM0TgIECBAgQIAAAQIECBAgQIDAFAUkVKaIqSkCBAgQIECAAAECBAgQIEBgNgQkVGZjnc2SAAECBAgQIECAAAECBAgQmKKAhMoUMTVFgAABAgQIECBAgAABAgQIzIaAhMpsrLNZEiBAgAABAgQIECBAgAABAlMUkFCZIqamCBAgQIAAAQIECBAgQIAAgdkQkFCZjXU2SwIECBAgQIAAAQIECBAgQGCKAhIqU8TUFAECBAgQIECAAAECBAgQIDAbAhIqs7HOZkmAAAECBAgQIECAAAECBAhMUUBCZYqYmiJAgAABAgQIECBAgAABAgRmQ0BCZTbW2SwJECBAgAABAgQIECBAgACBKQpIqEwRU1MECBAgQIAAAQIECBAgQIDAbAhIqMzGOpslAQIECBAgQIAAAQIECBAgMEUBCZUpYmqKAAECBAgQIECAAAECBAgQmA0BCZXZWGezJECAAAECBAgQIECAAAECBKYosDjFtj5qU1dXV1H729vbUXza/+vXr6P+Ly4uovg0eGVlJWpicTF7qc3PZ7m/vb29aPwnJydR/Pn5eRSfrv/R0VHUf+qXrn8av7CwEM0/ff2vrq5G/afxa2trUf+7u7tR/OHhYRSfvv7S1//+/n40/uXl5Sg+ff1GnV8HX15eRk2k1++o8ykEz83NRa08dPzZ2Vk0/vT9l65/+v5J/dPrR3r9Sz8/pPev9P6Rxq+vr0ev3/Tz/8uXL6P+nz9/HsWnr5+Dg4Oo//T+d3x8HPW/tLQUxaefnz7//POo/y+++CKK/+abb6L4dP3S9++LFy+i8Y8lOPuWOpZZGicBAgQIECBAgAABAgQIECBAYIoCEipTxNQUAQIECBAgQIAAAQIECBAgMBsCEiqzsc5mSYAAAQIECBAgQIAAAQIECExRQEJlipiaIkCAAAECBAgQIECAAAECBGZDQEJlNtbZLAkQIECAAAECBAgQIECAAIEpCkioTBFTUwQIECBAgAABAgQIECBAgMBsCEiozMY6myUBAgQIECBAgAABAgQIECAwRQEJlSliaooAAQIECBAgQIAAAQIECBCYDQEJldlYZ7MkQIAAAQIECBAgQIAAAQIEpiggoTJFTE0RIECAAAECBAgQIECAAAECsyEgoTIb62yWBAgQIECAAAECBAgQIECAwBQFJFSmiKkpAgQIECBAgAABAgQIECBAYDYEJFRmY53NkgABAgQIECBAgAABAgQIEJiigITKFDE1RYAAAQIECBAgQIAAAQIECMyGgITKbKyzWRIgQIAAAQIECBAgQIAAAQJTFFicYlsftan//u//jtrf3t6O4s/OzqL4vb29KP7w8DCK393djeJTv9XV1aj/1P/8/DzqP42/vLyM+n/o4NT/+Pg4msLV1VUUPz+f5Y7X1tai/p8+fRrFP3/+PIp/8eJFFP/5559H8en1J71+pq/f9P17cXER+aXXn9PT06j/1C8df+qfXj/m5uYiv8XF7KPWwsJC1H/6+js5OYn6T9d/ZWUl6v/JkydRfHr93tjYiPo/OjqK4tP1S68f0eCvg9P3//LycjSE9PPvJ598EvWffn5Jr9/p/febb76J5v/DDz9E8a9evYriH/rzX3r9/Pbbb6P5/+53v4vi0/WLOr/H4Oxbxj0OVFcECBAgQIAAAQIECBAgQIAAgaEISKgMZSWMgwABAgQIECBAgAABAgQIEBiNgITKaJbKQAkQIECAAAECBAgQIECAAIGhCEioDGUljIMAAQIECBAgQIAAAQIECBAYjYCEymiWykAJECBAgAABAgQIECBAgACBoQhIqAxlJYyDAAECBAgQIECAAAECBAgQGI2AhMpolspACRAgQIAAAQIECBAgQIAAgaEISKgMZSWMgwABAgQIECBAgAABAgQIEBiNgITKaJbKQAkQIECAAAECBAgQIECAAIGhCEioDGUljIMAAQIECBAgQIAAAQIECBAYjYCEymiWykAJECBAgAABAgQIECBAgACBoQhIqAxlJYyDAAECBAgQIECAAAECBAgQGI2AhMpolspACRAgQIAAAQIECBAgQIAAgaEISKgMZSWMgwABAgQIECBAgAABAgQIEBiNgITKaJbKQAkQIECAAAECBAgQIECAAIGhCCwOZSB94/jyyy/7Tums397e7qzvq1xczKj29/f7uuis39vb66zvq7y6uuo7pbN+a2urs76vMvVfWlrq66Kz/uLiorO+rzL1S8efxq+srPRNsbN+fj7LvaZ+JycnnePrq0zjLy8v+7rorE/7Pz4+7my/rzJ9/z5//ryvi876ly9fdtb3VabXz6Ojo74uOuvPz8876/sq09fP2dlZXxed9QcHB531fZWHh4d9p3TWp/6np6ed7fdVPvT6pf0vLCz0TbGzfm1trbO+rzKNf+j5p9evTz/9tI+osz71S++f6efHnZ2dzvn1VT709fvNmzd9Q+ysT6/f6fVvc3Ozc3x9lennxzR+eXm5b4id9en969e//nVn+32Vv/3tb/tO6axPP/+k9//0+/O3337bOb++yn/7t3/rO+VR1Gffkh4FgUkQIECAAAECBAgQIECAAAECBO4mIKFyNy9nEyBAgAABAgQIECBAgAABAgT+RELFi4AAAQIECBAgQIAAAQIECBAgcEcBCZU7gjmdAAECBAgQIECAAAECBAgQICCh4jVAgAABAgQIECBAgAABAgQIELijgITKHcGcToAAAQIECBAgQIAAAQIECBCQUPEaIECAAAECBAgQIECAAAECBAjcUUBC5Y5gTidAgAABAgQIECBAgAABAgQISKh4DRAgQIAAAQIECBAgQIAAAQIE7iggoXJHMKcTIECAAAECBAgQIECAAAECBCRUvAYIECBAgAABAgQIECBAgAABAncUkFC5I5jTCRAgQIAAAQIECBAgQIAAAQISKl4DBAgQIECAAAECBAgQIECAAIE7Ckio3BHM6QQIECBAgAABAgQIECBAgAABCRWvAQIECBAgQIAAAQIECBAgQIDAHQUW73j+g50+NzcX9X12dhbFz89nuafl5eWo/9XV1Sj+5OQkij8/P4/iU/+lpaWo/9T/8vIy6n9hYSGKT9d/a2sr6n9jYyOKX1lZieLT18/+/n7U/+7ubhSfvv92dnai/o+Pj6P4dP7b29tR/4uL2a0qvX6k8en7P73/PH/+PPI/Ojp60Pj0/fPQ96/0+pV+/knvHw99/0z90vdvev96+vRp9P5Jx//pp59G/b958yaK//rrr6P43/72t1H8q1evovjf/e53UXx6/U7Xf21tLRp/+vkv/fx8cHAQjf+bb76J4tP7x0N/fkrvH1dXV5FfOv+o83sMzrIE9zhQXREg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sDiUgfSN48///M/7Tumsn5/PckfLy8ud7X/syuPj46iLw8PDKP78/DyKX1lZieIf2v/s7Cwa/8nJyYPGHx0dRf1vb28/aPxDv37S11/qv7OzE/mn14/Ly8uo/8XF7FaTrv/a2lo0/jR+Y2Mj6j+NT8e/sLAQjT9dv7T/q6uraPzp/S99/6f3j/T+FeFdB6f+BwcH0RB2d3cfND69f6bXz/T6nX5+Ttcvff2m97/09ZO+/09PT6PX79zcXBT/7NmzKP7FixdRfPr5K33/7e3tReNPr39bW1tR/59++mkU/9lnn0Xx6f3rn//5n6P+7ys4yzLc1yj1Q4AAAQIECBAgQIAAAQIECBAYkICEyoAWw1AIECBAgAABAgQIECBAgACBcQhIqIxjnYySAAECBAgQIECAAAECBAgQGJCAhMqAFsNQCBAgQIAAAQIECBAgQIAAgXEISKiMY52MkgABAgQIECBAgAABAgQIEBiQgITKgBbDUAgQIECAAAECBAgQIECAAIFxCEiojGOdjJIAAQIECBAgQIAAAQIECBAYkICEyoAWw1AIECBAgAABAgQIECBAgACBcQhIqIxjnYySAAECBAgQIECAAAECBAgQGJCAhMqAFsNQCBAgQIAAAQIECBAgQIAAgXEISKiMY52MkgABAgQIECBAgAABAgQIEBiQgITKgBbDUAgQIECAAAECBAgQIECAAIFxCEiojGOdjJIAAQIECBAgQIAAAQIECBAYkICEyoAWw1AIECBAgAABAgQIECBAgACBcQhIqIxjnYySAAECBAgQIECAAAECBAgQGJDA4oDG0jmUX/ziF531H7tybm7uY3fR2f7p6WlnfV/l/v5+3ymd9YeHh531fZVnZ2d9p3zU+ouLi6j98/PzKP7g4CCK393djeJPTk6i+MXF7FKxvb0d9f/06dMofn19PYq/urqK4tPXX9p/+v5LX3/p9Sf1W1paitZvZWUlit/Y2Ijit7a2ovgnT55E8Wtra1F8ev+8vLx80P7T8afX352dnWj+R0dHUfzCwkIUnwan408/v6Trn95/5uez/+0zff2l65fOf3l5ORpCev1//vx51H96/z4+Po76T+NT/3T9089/6fq9evUq8k+vn8+ePYv6T+PTz1/p589o8vcYnF2l73GguiJAgAABAgQIECBAgAABAgQIDEVAQmUoK2EcBAgQIECAAAECBAgQIECAwGgEJFRGs1QGSoAAAQIECBAgQIAAAQIECAxFQEJlKCthHAQIECBAgAABAgQIECBAgMBoBCRURrNUBkqAAAECBAgQIECAAAECBAgMRUBCZSgrYRwECBAgQIAAAQIECBAgQIDAaAQkVEazVAZKgAABAgQIECBAgAABAgQIDEVAQmUoK2EcBAgQIECAAAECBAgQIECAwGgEJFRGs1QGSoAAAQIECBAgQIAAAQIECAxFQEJlKCthHAQIECBAgAABAgQIECBAgMBoBCRURrNUBkqAAAECBAgQIECAAAECBAgMRUBCZSgrYRwECBAgQIAAAQIECBAgQIDAaAQkVEazVAZKgAABAgQIECBAgAABAgQIDEVAQmUoK2EcBAgQIECAAAECBAgQIECAwGgEJFRGs1QGSoAAAQIECBAgQIAAAQIECAxFYHEoA+kbx9LSUt8pnfWLiw871cvLy87xfezK5eXlqIuzs7MHjT89PY36v7q6iuLn5uai+PT1l/Z/dHQUjf/k5CSKf/XqVRS/vb0dxT9//jyKT/tfW1uL+n/x4kUU//Tp0yj+4OAgin/9+nUUv7OzE8UfHx9H8en7J41/8+ZNNP7vv/8+it/c3Izi5+ez/+3m4uIi6j8NTu+faf97e3tRE7u7u1F8Gpx+fks/P6Xvv/T+m37+SO8f6ee31C+Nf/bsWfQSTOPT+2faf3r9Sf3Tz3/r6+vR+j158iSKT99/6f0zvX4vLCxE808//6T33/T6E03+HoOzTzn3OFBdESB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KwOJSB9I3jq6++6juls359fb2zvq9yZWWl75SPWn9xcRG1f3l5GcXPzc1F8QsLC1H84mL2Up2fz3KHm5ub0fifPXsWxb98+TKK39vbe9D4o6OjqP/09be0tBT1n77/09fP9vZ2NP61tbUoPg0+ODiImnj16lUUv7OzE8Wnr9/Dw8Oo/zT+6uoq6j+9/6TX32jw18Hn5+dRE+n1I/38kfafXr9Sv/T6k97/T09Po/VPg9P7/4sXL6IhpO+/N2/eRP2n1//0/r+8vByNP33/bW1tRf1/8sknUXy6/un6nZ2dReNPr19R59fB6fjT++fx8XE0hf39/Sg+Xf/080s0+HsMzr5l3uNAdUWAAAECBAgQIECAAAECBAgQGIqAhMpQVsI4CBAgQIAAAQIECBAgQIAAgdEISKiMZqkMlAABAgQIECBAgAABAgQIEBiKgITKUFbCOAgQIECAAAECBAgQIECAAIHRCEiojGapDJQAAQIECBAgQIAAAQIECBAYioCEylBWwjgIECBAgAABAgQIECBAgACB0QhIqIxmqQyUAAECBAgQIECAAAECBAgQGIqAhMpQVsI4CBAgQIAAAQIECBAgQIAAgdEISKiMZqkMlAABAgQIECBAgAABAgQIEBiKgITKUFbCOAgQIECAAAECBAgQIECAAIHRCEiojGapDJQAAQIECBAgQIAAAQIECBAYioCEylBWwjgIECBAgAABAgQIECBAgACB0QhIqIxmqQyUAAECBAgQIECAAAECBAgQGIqAhMpQVsI4CBAgQIAAAQIECBAgQIAAgdEISKiMZqkMlAABAgQIECBAgAABAgQIEBiKwOJQBtI3jn/913/tO6Wz/unTp531fZVPnjzpO6Wzfn19vbO+r3JpaanvlM76xcVsqVdWVjrb76tM+z8/P+/rorN+bm6us76vcnV1te+Uzvp0/VP/zsHdovL4+PgWZ918yt7e3s2Vt6g5ODi4xVk3n3J2dnZz5S1q5uez3HP6+r/FEDtPSft/6Nf/2tpa5/z6KtPr/8nJSV8XnfVHR0ed9X2VOzs7fad01h8eHnbW91U+9Ounb3x99en9I339P3/+vG+InfXp6z99/Z6ennaOr68yvX+l/un1P33/pvf/zz77rI+4s35ra6uzvq8yvX589913fV101v/www+d9X2Vu7u7fad01n///fed9X2VqV/6+Wl7e7tviJ31V1dXnfV9len1J/38l37+T69/af/p9f+hP7+mr5++19dQ6rNvCUOZhXEQIECAAAECBAgQIECAAAECBO5RQELlHrF1RYAAAQIECBAgQIAAAQIECDwOAQmVx7GOZkGAAAECBAgQIECAAAECBAjco4CEyj1i64oAAQIECBAgQIAAAQIECBB4HAISKo9jHc2CAAECBAgQIECAAAECBAgQuEcBCZV7xNYVAQIECBAgQIAAAQIECBAg8DgEJFQexzqaBQECBAgQIECAAAECBAgQIHCPAhIq94itKwIECBAgQIAAAQIECBAgQOBxCEioPI51NAsCBAgQIECAAAECBAgQIEDgHgUkVO4RW1cECBAgQIAAAQIECBAgQIDA4xCQUHkc62gWBAgQIECAAAECBAgQIECAwD0KSKjcI7auCBAgQIAAAQIECBAgQIAAgcchIKHyONbRLAgQIECAAAECBAgQIECAAIF7FJBQuUdsXREgQIAAAQIECBAgQIAAAQKPQ0BC5XGso1kQIECAAAECBAgQIECAAAEC9yiweI99RV3953/+ZxS/tbUVxX/yySdR/PPnz6P4jY2NKH59fT2KX1tbi+IXFhai+DT47OwsaiKNPz09jfpP/dP4paWlaPzp+y/q/Dp4b28vauLo6CiKPzw8jOJfv34dxa+urkbx6fVncTG71Zyfn0fjT99/c3NzUf/p+y/tP73+Xl1dRfNP7z/p9efy8jIaf+qfzj/9/BBN/jr4+Pg4aiJ9/aXvn/T+/f3330fzPzk5ieLfvHkTxS8vLz9o/JMnT6L+0+v3wcFB1P93330Xxf/mN7+J4n/9619H8U+fPo3i0/t/+v5Pr//p54+Li4vILw3e3NyMmnjx4kUU//nnn0fxOzs7UfxYgv1CZSwrZZwECBAgQIAAAQIECBAgQIDAYAQkVAazFAZCgAABAgQIECBAgAABAgQIjEVAQmUsK2WcBAgQIECAAAECBAgQIECAwGAEJFQGsxQGQoAAAQIECBAgQIAAAQIECIxFQEJlLCtlnAQIECBAgAABAgQIECBAgMBgBCRUBrMUBkKAAAECBAgQIECAAAECBAiMRUBCZSwrZZwECBAgQIAAAQIECBAgQIDAYAQkVAazFAZCgAABAgQIECBAgAABAgQIjEVAQmUsK2WcBAgQIECAAAECBAgQIECAwGAEJFQGsxQGQoAAAQIECBAgQIAAAQIECIxFQEJlLCtlnAQIECBAgAABAgQIECBAgMBgBCRUBrMUBkKAAAECBAgQIECAAAECBAiMRUBCZSwrZZwECBAgQIAAAQIECBAgQIDAYAQkVAazFAZCgAABAgQIECBAgAABAgQIjEVAQmUsK2WcBAgQIECAAAECBAgQIECAwGAEFgczkp6BXFxc9JzRXf3q1avuE3pqT09Pe87ort7b2+s+oad2fX2954zu6rW1te4TemrT/ldWVnp66K4+Pz/vPqGn9ujoqOeM7urDw8PuE3pq09fP/HyW+0z9NzY2embYXb28vNx9Qk/t5eVlzxnd1cfHx90n9NSenJz0nNFdnV6/ulvvr11aWuo/qeOMdP3T+I6h3aoqvX4sLma3ynT+af/p+y+9fqbXv1stcsdJZ2dnHbX9Ven7P+0/jU/f/+n6p9e/9P0zNzfXv8gdZ6SfH7/55puO1vurrq6u+k/qOOP58+cdtf1Vz5496z+p44yFhYWO2v6q9PWTXv/S19/BwUH/JDvO2NnZ6ajtr0o/v25ubvZ30nFG6pd+/0jvn+n9K/38ubu726HbX5XO/7PPPuvvpOOM9PrR0fSgqrJvaYOaisEQIECAAAECBAgQIECAAAECBO5HQELlfpz1QoAAAQIECBAgQIAAAQIECDwiAQmVR7SYpkKAAAECBAgQIECAAAECBAjcj4CEyv0464UAAQIECBAgQIAAAQIECBB4RAISKo9oMU2FAAECBAgQIECAAAECBAgQuB8BCZX7cdYLAQIECBAgQIAAAQIECBAg8IgEJFQe0WKaCgECBAgQIECAAAECBAgQIHA/AhIq9+OsFwIECBAgQIAAAQIECBAgQOARCUioPKLFNBUCBAgQIECAAAECBAgQIEDgfgQkVO7HWS8ECBAgQIAAAQIECBAgQIDAIxKQUHlEi2kqBAgQIECAAAECBAgQIECAwP0ISKjcj7NeCBAgQIAAAQIECBAgQIAAgUckIKHyiBbTVAgQIECAAAECBAgQIECAAIH7EZBQuR9nvRAgQIAAAQIECBAgQIAAAQKPSEBC5REtpqkQIECAAAECBAgQIECAAAEC9yOweD/d5L387Gc/ixp59epVFH96ehrFp/2n8XNzc9H4l5eXo/jV1dUoPg0+Pj6Omjg4OIji9/f3o/ijo6MoPg3e2NiImtje3o7i19bWovj5+Sx3vLCwEPW/uJhdapeWlqL+0+DLy8uoidQ/nX/a/9XVVTT/dP3X19ej/h/a7+zsLBp/Gp9e/3d2dqLx//DDD1F8ev9fWVmJ+k/vPycnJ1H/6es/vf+kn/92d3ej+aevv2+//Tbq/8mTJ1H81tZWFJ9+/khf/y9evIjGn35+2dvbi/pP33/p/TP9/JR+/0jvf+n95/Xr19H6ffnll1H8V199FcX//Oc/j+KfP38exY8lOPuWMZZZGicBAgQIECBAgAABAgQIECBAYIoCEipTxNQUAQIECBAgQIAAAQIECBAgMBsCEiqzsc5mSYAAAQIECBAgQIAAAQIECExRQEJlipiaIkCAAAECBAgQIECAAAECBGZDQEJlNtbZLAkQIECAAAECBAgQIECAAIEpCkioTBFTUwQIECBAgAABAgQIECBAgMBsCEiozMY6myUBAgQIECBAgAABAgQIECAwRQEJlSliaooAAQIECBAgQIAAAQIECBCYDQEJldlYZ7MkQIAAAQIECBAgQIAAAQIEpiggoTJFTE0RIECAAAECBAgQIECAAAECsyEgoTIb62yWBAgQIECAAAECBAgQIECAwBQFJFSmiKkpAgQIECBAgAABAgQIECBAYDYEJFRmY53NkgABAgQIECBAgAABAgQIEJiigITKFDE1RYAAAQIECBAgQIAAAQIECMyGgITKbKyzWRIgQIAAAQIECBAgQIAAAQJTFFicYlsftam/+Iu/iNr/3e9+F8W/fv06ij84OIji9/f3o/jj4+Mo/uTkJIpPg1dXV6MmVlZWovj5+Sz3uLiYvdWWlpai8afrd3l5GfV/cXERxc/NzUXxqV+6funrN41PX/9bW1uR/7Nnz6L49fX1KP7s7CyKT6+fD+2/sLAQzT99/aX3r6urq2j86fv/9PQ06n93dzeKTz8/pNfv9P6Rzv/o6CjyS1//GxsbUf+ffvppFJ/e/9LrX3r/Pjw8jOafjn9tbS3qf3NzM4rf3t6O4tP7X3r/St//6es3ff+mn1/S+3d6/f7666+j10/6/ffbb7+N+v/iiy+i+LEEZ98SxzJL4yRAgAABAgQIECBAgAABAgQITFFAQmWKmJoiQIAAAQIECBAgQIAAAQIEZkNAQmU21tksCRAgQIAAAQIECBAgQIAAgSkKSKhMEVNTBAgQIECAAAECBAgQIECAwGwISKjMxjqbJQECBAgQIECAAAECBAgQIDBFAQmVKWJqigABAgQIECBAgAABAgQIEJgNAQmV2VhnsyRAgAABAgQIECBAgAABAgSmKCChMkVMTREgQIAAAQIECBAgQIAAAQKzISChMhvrbJYECBAgQIAAAQIECBAgQIDAFAUkVKaIqSkCBAgQIECAAAECBAgQIEBgNgQkVGZjnc2SAAECBAgQIECAAAECBAgQmKKAhMoUMTVFgAABAgQIECBAgAABAgQIzIaAhMpsrLNZEiBAgAABAgQIECBAgAABAlMUkFCZIqamCBAgQIAAAQIECBAgQIAAgdkQkFCZjXU2SwIECBAgQIAAAQIECBAgQGCKAotTbOujNvWTn/wkan9rayuKPzg4iOKPjo6i+P39/Sj+8PAwij8/P4/iV1dXo/j19fUofnl5OYpPg6+urqImjo+Po/j09XtychL1n/qvrKxE/c/PZ7nji4uLqP90/efm5qL+0+B0/dPrz9LSUjSF1P/09DTqP53/5eVl1H96/0v919bWovGnwen9Y2FhIRrC4uLDftRK559e/9LrV3r/S8f/0J9f0vVL/aIX/3Vwev1Kx//69etoCjs7O1F8ev1LP/9Eg78OTt8/Z2dn0RDS68fTp0+j/j///PMo/qHvv//xH/8RjT/9/pp+/okGf4/B2beMexyorggQ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WBzKQPrGcXR01HdKZ/3a2lpnfV/l5uZm3ymd9YuLGfXl5WVn+32Vqd/Z2VlfF531S0tLnfV9lRsbG32ndNavrKx01vdVzs8/bO7x/Py8b4id9Xt7e531fZU7Ozt9p3TWn56edtb3VT70++fg4KBviJ31afzx8XFn+32V6fs/jf/mm2/6hthZ/+TJk876vsrl5eW+Uzrr0/fP/v5+Z/t9laurq32ndNY/f/68s76vMu1/bm6ur4vO+nT90vtHev9K7z/p9T9dv9S/c3FvUfn999/f4qybT0mvX+n796FffzfL3K4mvf+mn5/S9fvhhx9uN9Ebzko//7x69eqGlm93OL1+pN9/bjfKm89KP/+l659e/168eHHz5G5R84tf/OIWZ918ysuXL2+uvEXNT3/601ucdfMpX3311c2Vt6i5uLi4xVnjP+VhvyWO388MCBAgQIAAAQIECBAgQIAAgRkUkFCZwUU3ZQIECBAgQIAAAQIECBAgQCATkFDJ/EQTIECAAAECBAgQIECAAAECMyggoTKDi27KBAgQIECAAAECBAgQIECAQCYgoZL5iSZAgAABAgQIECBAgAABAgRmUEBCZQYX3ZQJECBAgAABAgQIECBAgACBTEBCJfMTTYAAAQIECBAgQIAAAQIECMyggITKDC66KRMgQIAAAQIECBAgQIAAAQKZgIRK5ieaAAECBAgQIECAAAECBAgQmEEBCZUZXHRTJkCAAAECBAgQIECAAAECBDIBCZXMTzQBAgQIECBAgAABAgQIECAwgwISKjO46KZMgAABAgQIECBAgAABAgQIZAISKpmfaAIECBAgQIAAAQIECBAgQGAGBSRUZnDRTZkAAQIECBAgQIAAAQIECBDIBCRUMj/RBAgQIECAAAECBAgQIECAwAwKLI5lzl9//XU01PX19QeN39raivpfXV2N4hcWFqL44+PjKH5+PsvdLS0tRf2n87+6uor6v7y8jOLT4HT+6fhPTk6iKZyenkbxDz3/i4uLaPyp//n5edT/4eFhFJ9eP/b29qL+Nzc3o/h0/K9evYr6Pzs7i+LT+096/1xczD5qrK2tRfN/9uxZFL+8vBzFP/T7J71+PHnyJJp/uv7p54eDg4No/On9P13/aPDXwen956Hffy9fvowI0uv/t99+G/WfXv/T+3f6/k/fv3Nzc5Hf0dFRFJ9+f0xf/+n98/nz59H80++P6eeH7777Lhr/WIKzb7ljmaVxEiBAgAABAgQIECBAgAABAgSmKCChMkVMTREgQIAAAQIECBAgQIAAAQKzISChMhvrbJYECBAgQIAAAQIECBAgQIDAFAUkVKaIqSkCBAgQIECAAAECBAgQIEBgNgQkVGZjnc2SAAECBAgQIECAAAECBAgQmKKAhMoUMTVFgAABAgQIECBAgAABAgQIzIaAhMpsrLNZEiBAgAABAgQIECBAgAABAlMUkFCZIqamCBAgQIAAAQIECBAgQIAAgdkQkFCZjXU2SwIECBAgQIAAAQIECBAgQGCKAhIqU8TUFAECBAgQIECAAAECBAgQIDAbAhIqs7HOZkmAAAECBAgQIECAAAECBAhMUUBCZYqYmiJAgAABAgQIECBAgAABAgRmQ0BCZTbW2SwJECBAgAABAgQIECBAgACBKQpIqEwRU1MECBAgQIAAAQIECBAgQIDAbAhIqMzGOpslAQIECBAgQIAAAQIECBAgMEWBxSm29VGbOjg4iNo/Pj6O4nd2dh40fn19Per/8vIyik/9z8/Po/7X1tai+JWVlSj+6uoqik/9FxYWov7Pzs6i+Ddv3kTxu7u7UXwavLq6GjUxP5/lntP49PWfxm9sbER++/v7UfziYnar2t7ejvpP339bW1tR/+n7L71+RYO/Dj45OYmaSO8f6fsvXb/0+nt4eDhqv/T6m16/Tk9PI7+Li4soPn39Rp1fB6fzT1+/6fo/e/YsInj58mUU/6d/+qdR/Pfffx/FP/T1P73/pdf/9PtX+v3lyy+/jNYvnf9PfvKTqP/089vc3FzU/6wEZ98SZkXJPAkQIECAAAECBAgQIECAAAECDQEJlQaGTQIECBAgQIAAAQIECBAgQIDAbQQkVG6j5BwCBAgQIECAAAECBAgQIECAQENAQqWBYZMAAQIECBAgQIAAAQIECBAgcBsBCZXbKDmHAAECBAgQIECAAAECBAgQINAQkFBpYNgkQIAAAQIECBAgQIAAAQIECNxGQELlNkrOIUCAAAECBAgQIECAAAECBAg0BCRUGhg2CRAgQIAAAQIECBAgQIAAAQK3EZBQuY2ScwgQIECAAAECBAgQIECAAAECDQEJlQaGTQIECBAgQIAAAQIECBAgQIDAbQQkVG6j5BwCBAgQIECAAAECBAgQIECAQENAQqWBYZMAAQIECBAgQIAAAQIECBAgcBsBCZXbKDmHAAECBAgQIECAAAECBAgQINAQkFBpYNgkQIAAAQIECBAgQIAAAQIECNxGQELlNkrOIUCAAAECBAgQIECAAAECBAg0BBYb24PefPbsWTS+4+PjKP7w8DCKPzk5ieLT/i8vL6P+9/b2ovijo6Mofnl5OYrf2NiI4hcWFqL41H91dTXqf2VlJYpfXMwuFanfxcVFNP65ubkoPvWLOr8OXlpaippYX1+P4tP1T6+/0eCvg7e2tqIm0vizs7Oo/52dnSg+vf6en59H/R8cHETxp6enUXx6/UzXP73+r62tRfNP/dL77+bmZjT+9Pqbxqf3n3T90vtn+v5L43d3d6P1T+9f6fv3k08+icafvv7fvHkT9Z9e/9PrV3r/SK/fr1+/jvzS719fffVV1P/+/n4U/+TJkyg+/fyZrn80+HsM9guVe8TWFQECBAgQIECAAAECBAgQIPA4BCRUHsc6mgUBAgQIECBAgAABAgQIECBwjwISKveIrSsCBAgQIECAAAECBAgQIEDgcQhIqDyOdTQLAgQIECBAgAABAgQIECBA4B4FJFTuEVtXBAgQIECAAAECBAgQIECAwOMQkFB5HOtoFgQIECBAgAABAgQIECBAgMA9Ckio3CO2rggQIECAAAECBAgQIECAAIHHISCh8jjW0SwIECBAgAABAgQIECBAgACBexSQULlHbF0RIECAAAECBAgQIECAAAECj0NAQuVxrKNZECBAgAABAgQIECBAgAABAvcoIKFyj9i6IkCAAAECBAgQIECAAAECBB6HgITK41hHsyBAgAABAgQIECBAgAABAgTuUUBC5R6xdUWAAAECBAgQIECAAAECBAg8DgEJlcexjmZBgAABAgQIECBAgAABAgQI3KOAhMo9YuuKAAECBAgQIECAAAECBAgQeBwCi2OZxrNnz6Khnp2dRfF7e3tR/PHxcRS/uJgt1dzcXNT/5eVlFH9xcRHFp+NP41P/1G9hYSHyW1tbi+I3Nzej+LT/9P2zvLwcjT+NPz8/j/of++tndXU1mn96/U77T1//Kysr0fxfvHgRxZ+enkbx6fX78PAw6j+9/0adXwdvb29HTSwtLUXx+/v7UXzql45/Y2MjGv/V1VUUn77/Tk5Oov7T+18an47/+++/j+b/5s2bKP7rr7+O4tP7x8uXL6P+0/tP1PkAgtPP3+n1I/38nn7+PDo6ilYh/fyY3j/Szz+z8vr3C5XoZS6YAAECBAgQIECAAAECBAgQmEUBCZVZXHVzJkCAAAECBAgQIECAAAECBCIBCZWITzABAgQIECBAgAABAgQIECAwiwISKrO46uZMgAABAgQIECBAgAABAgQIRAISKhGfYAIECBAgQIAAAQIECBAgQGAWBSRUZnHVzZkAAQIECBAgQIAAAQIECBCIBCRUIj7BBAgQIECAAAECBAgQIECAwCwKSKjM4qqbMwECBAgQIECAAAECBAgQIBAJSKhEfIIJECBAgAABAgQIECBAgACBWRSQUJnFVTdnAgQIECBAgAABAgQIECBAIBKQUIn4BBMgQIAAAQIECBAgQIAAAQKzKLA4i5M2ZwIECBAgQIAAAQIECBAgQGA6An/zN38znYZ+38pf/dVfvdva7W72/+uu/ui1fqHy0Yl1QIAAAQIECBAgQIAAAQIECDw2Ab9QeWwraj4ECBAgQIAAAQIECBAgQOABBH7+858/QK8P16VfqDycvZ4JECBAgAABAgQIECBAgACBkQqM5hcqe3t7EfH6+noUv7GxEcUvLmbUafza2lo0/q2trSh+ZWUlij87O4vi0/VbWlqK+j85OYniz8/PHzR+eXk56n91dTWKv7q6iuLn5uai+IWFhSg+Xb+Dg4Oo//T6mV4/Uv/j4+No/mnw9vZ21MSTJ0+i+PT1l8an959o8lMITt9/6f0nff9sbm5GCun7L+r8Oji9/6fjPz09jaZweHgYxafX7/n57H/7TP2fPn0azT/9/PP69euo/6Ojoyj+zZs3UXz6/k2v3+nnp4uLi2j+l5eXDxqf3r/S7z/p54f0/pOuf+oXLf6IgrOr9IgmaqgECBAgQIAAAQIECBAgQIAAgWkJSKhMS1I7BAgQIECAAAECBAgQIECAwEcT+M1vfvMn5TmUh4TKUFbCOAgQIECAAAECBAgQIECAAIHRCEiojGapDJQAAQIECBAgQIAAAQIECMyeQP1lyq9+9as/Kc+hPCRUhrISxkGAAAECBAgQIECAAAECBAiMRiD7T8+MZpoGSoAAAQIECBAgQIAAAQIECIxJ4H//93/fDvfv/u7v3pZ/+Zd/Oajh+4XKoJbDYAgQIECAAAECBAgQIECAAIExCPiFyhhWyRgJECBAgAABAgQIECBAgMCMCNz0y5Tnz58PSsAvVAa1HAZDgAABAgQIECBAgAABAgQIjEHgY/xC5WoMEzdGAgQIECBAgAABAgQIECBAYDgCv/71r98O5h/+4R/elvXfTKm/TCn/tZ/y+OlPf/q2vOOfqecq/ELljivgdAIECBAgQIAAAQIECBAgQIDAtH+hMvWMjyUiQID0PG23AAAUZUlEQVQAAQIECBAgQIAAAQIEHq/Al19++XZy//iP//i2vOmXKb/61a/e1v/yl798W37An6nmLKb1C5UyqNsM7DbnfICJEAIECBAgQIAAAQIECBAgQGDGBW6Tc7ht/qKXMvmFym0G2hxAPX9qg282bpsAAQIECBAgQIAAAQIECBAYj0DfL1P+53/+5+1k/v7v//5tWX+5MmGGzTxDzT1MOG3iobue/76R9BcqzUG/b7Sx8cEDa7RhkwABAgQIECBAgAABAgQIECBwV4GunERfPqO3rw/5hUrtdK639Xcn1PPbp3dNrH3un/zt3/7tj445QIAAAQIECBAgQIAAAQIECDyswF//9V/faQAf+suU+l/7aXU2KbdwUx6iFfp+967nvw1Mf6HyvvfWxk2DaU+0vd9qxi4BAgQIECBAgAABAgQIECBAYKJAO6fQ3i9B5dik4xMbvMvBD/mFyl3ab55bJ1AnU/eb5/xo+/999X9+dMwBAgQIECBAgAABAgQIECBAYCACu7cbx3/913+9PfGf/umf3pb130Spvzy56d9Madf/7Gc/a3bYzjHcKtfQbOBDtz/WL1Q+dDziCBAgQIAAAQIECBAgQIAAAQKDF5j0C5Wazbntv5HSnmSNbx5vHyv79dk8zzYBAgQIECBAgAABAgQIECDwiATqL0/SX6bU/9rPL3/5y6pT8wqTcg71nFq2z6nHb1NOjP3Yv1Cpk6sDbO43t2u9kgABAgQIECBAgAABAgQIECBwG4FmXqG5XWLb+7dp707nTPqFyp0aaJ1cBnzTo1lXJ9Y8dlOc4wQIECBAgAABAgQIECBAgMDIBOovU+ovSz7030xpxzcYJuUWuvIMXXWNZm+3Oa1fqNRJ1F7rfh1sc79sXzaeNUZJgAABAgQIECBAgAABAgQIELitQDO30M47lDaax2qb9Vjd/+Cy+e+kNLdLg3W/lPVZEjBlu5T1ufD77VKWX7yUcmnCc/n62Orvn5vX5ZPr5/fX/xWf//+69CBAgAABAgQIECBAgAABAgRGKPD/7H7xdtQ///nP73X0c3Nzf3nd4SfXz53r5/718/j3z9Pr8mzC8+L62Pn1s5QlGVPLmpgpyZayXZMupSyPWr7b+/3+NH6h0my4bpey+Wx2Wo6XQZfJleSLBwECBAgQIECAAAECBAgQIEDgrgIlp1ByCyXHUHMQtY26X8tyvGzXR3O7HrtTWX+FUoKa2839+uuU+suUdlkm0H7e9AuV+iuVteuYjd/HlcmXNsuvV0p9jS2/dmk+Sx9lvySBynb9hUwp6xib29eH3x+v26WsjxLjQYAAAQIECBAgQIAAAQIECGQC7eRE3S9le7v5C5D6y5BS1l+L1F+QlLL5rL84Kb8+Kb9EKe2W/EGJO7h+Hl0/y/FS3/ULlXJ+81nH0y7bY78Oe/94O6eSoJjGo3b0ttHrBpv77e0KVTDK5J9dP9evnyXJUpIqK9fPklhpJleaSZZ28qYmV5qJnppgaZfXzb5/SKi8p7BBgAABAgQIECBAgAABAgQ+WKDmAmoD7TxAc7+ZuGgmNup2SaLU5Ekta5Lk5LquJE1K8uTw98+yX2Jru82+mtvXp/xRrqLsR48PTaiUQd2UkCh15dEceHO7JlQKUkEpvyopj3K8HmsmVMoYp5FQKX2URx13Ld8d9ZcAAQIECBAgQIAAAQIECBD4EIFmHqDGN/MAze2a+Ki5gZpIqWUzoVK3a0KllDWpUn+NUs7pS6iUMdUxlu32o6uufe77/bsmVGonk5IRFag0XrfbZQGraBWm/t90SlytKxilviZS6q9Zynjbv1Ap8fVZxlXbK9v1eb359lHHXct6XEmAAAECBAgQIECAAAECBAh8uEDNF9SytDQpJ1CO1dxAMwfQTqjUnEH7Vyo1qVLKUtdMqJT22n3W/euq93Vlu/1onteum7h/14RKs5HaWS1r3U37dWJtuDL5ZkKkJjtqO6VsxjYTKjWuWdYkSrOsY6tt17IeVxIgQIAAAQIECBAgQIAAAQIfLlC+u5dHLet287t9/X7fzAuU7ZpMqT+uqImSmkyZVLYTKc28Qe2zjKE8btpvH3939i3/3jahUjopj65ERHsgdb9Z3oRWkyo1CfKutz/8rf2X+GZCpf77KTWhUuPbZW2pjr+W9biSAAECBAgQIECAAAECBAgQ+HCB+r29lqWlZj6gud3MDTSTKXW7L6FSkynl/GZbZbvZT90uYymP9v67o3/89zbnvI24bULlj5v/4712Z3W/WbYnWPbLxEtCpJQlIVKPtZMrzeTHpDZrMqWU7URKjb2pvA7xIECAAAECBAgQIECAAAECBEKB8n29PCaVze/yZbuZI6hJkVKWZ8kJtJ/1ePvcmkdotle3233WcV03f6vESjmv8/GhCZUykJqkqB1MGmx7InW/lgWjJEJKYqUmUsp+2W4mR6533z5KHzW2nFe2S1me5fxa1tjrQ+/HWcdby1LnQYAAAQIECBAgQIAAAQIECExHoCYtJpU1Z1C+xze/27eTJDV5UpMqdb+Udbu0UfdrjqCWzX5qX/VYLduzLcfv/PjQhErpqA5kUsfNurJdJ9Ysy+RLIqUcK9slGdKVSKlt1jbK+WW7JlFqWZMptbw+RVKlIHgQIECAAAECBAgQIECAAIGPJFBzA5PK+n2+luW7fNmu+YBmWRMpN5XtRErZL/HtZ+2rlten/NGjHi/lBz3umlBpdtT8pUdzIHW7PZnmfk2m1ERKSYbUhEgtJ7Vf2qj/N6FaNmNrEqVdFpzaXi3LMQ8CBAgQIECAAAECBAgQIEBgOgI1Z9Asa46gXbZzBGW/JktKMqVsN5Mqdb+eU8sa12yvvd3uu46vzrpZX4/1ls2ESm3wtgmHZofN7TLw0kZJdLSPNydVJt9MntR+a3ld/T6+xJW2SlniajKllO02Snz7eX3ofUKlbJdHs593R/wlQIAAAQIECBAgQIAAAQIE7ipQvq83H3W/mROYtF2/47fLSQmV+g/VtpMsJUdQ4pvPdl+1rn287jfH3rVdzn//aCZU3h9sbZSAmnyowXW/der7BEgdVB10u5yUTKltlrJuN9sp2+1kyk3t1DZqO+2yPW77BAgQIECAAAECBAgQIECAQC5Q8wbNsn63b5c1V1CTIrVsJlTKsWYSpW7X46WscbW9Ztnu86YZ1vNqfdnvfHQlVGpwTUZMaqh22FU2J1K2y0RLm5N+WVL6qP2VNsv5tSzbzV+mlHZqG7Ussc3n9e779trbZd+DAAECBAgQIECAAAECBAgQmJ5A+Q5fH3W7lO1n+/t+TYqUsj6biZWaSGkeq+fVsrTZfLb7nLRfxzqpLOff+OhKqDSDaiPNZEepb+5PGlg91pxQ2S6TbSY+ajulzfJoxpXtGl/ialKlJlFq2W6v7pf26qPdTz2uJECAAAECBAgQIECAAAECBHKB8h2++ajf7yeV5bt++zt/zRmU7//N5EkzoVKPN8+peYNaTuqveayOsR67ab8e/1F524TKjwJ/f6DZcd2uZZlETWqUsqLUpEatm9R2s40SV5Io9d9LKQmU5rO0Mympcn34fcKn9lmOeRAgQIAAAQIECBAgQIAAAQIfV6B8ry+PZlm/65eyfNevZdluPkuipPmsCZR2UqUeb57bbKduN/ttb1939WGPuyZUSsftRzlWExbtgZXB18RJmWB5NPdr3Lua/l+mNBMpNYlSy9puLWtfte1J+8062wQIECBAgAABAgQIECBAgEAm0M4b1P12vqDsl5xBLWvyo5Qlf1DLsl0TJ82ybrfPrfu1vXa/1829fbSP1/1a31veNaEyqcHaaSnro2yXwZdHTXDUskyubJdHLd/t/SGhUuObv0xp/0KlxNZkSinLo/ZR263lu9of91ePKwkQIECAAAECBAgQIECAAIFcoJkbKK3V/VLWZzlecgZlv1nWJEhNipSybjcTKM3tek49r7bRLCeNoR677uLDHh+aUGl2XJIWZb8eK4Ouj1pXjpXt+iwTrY8a2y5LkqTElXPL9qSESmmvJlWuN9+3X46XRy3f7f3h703H/3CGLQIECBAgQIAAAQIECBAgQOC2AjUn0D6/Hm9+5y/nlP3ynb8eL9v12UyO1O1SludtkymT2q3HSlke7f13R2/59y4JldLRpEREPT5pQAWjxtRy0tCak6iANaFSyvIscHW7lKW9Sc/rw719do2lxHsQIECAAAECBAgQIECAAAECtxeoOYF2RD3eLJs5gLpdcwHtsp1QqYmVcl7dbpbt+Np+syxjLPuTHjcd/9G5d0molODacElITNqu55QJ1HPKdnlMSmKUNsqz/PqkPOp+iZmURKkJldLWTc/STu2rXZY6DwIECBAgQIAAAQIECBAgQODjCtScwaSyfvdvl+1kSHt/UnKlnFMTKu3za/vleN2uZZn9TdulrvcxKaFSGiyPmoxo75e6cqxdX46XRz2/DLj9qHX1eNlvPkvCpMTVxMmksvRbnqWuPOp+HU+7rOe8PdkfAgQIECBAgAABAgQIECBA4KMLNL//1+1mWXMBZSDNhEfZ7nu2EyjNRMuk2NpXu6wIdVy33X973qSESm3gNmW70xJTj9WBlsk0HzXhUY7Vc2o5KYFSjpWYdlmO1ef15tvtSWU5Vh7Nft8d8ZcAAQIECBAgQIAAAQIECBCYtkDNC9R26/6ksuYDSlnyB+1yUoKkJlAm1TWPNdu+abuO8c5lmlCZ1GEZZHlUhJIIqdtvK36/P2kyzYRKTaJ0JVLuklCpfUusVAklAQIECBAgQIAAAQIECBCYnkDNB7RbrMcnlZNyA83ESnu7mTC5abu2WWPrfntc0f6HJFTKQEpSollOGkSpL48ygfKYlMiokyrnNJMpk5Io9VhNotSy2Xazj+Z2Oac+bjpe65UECBAgQIAAAQIECBAgQIDA3QVqHqAd2Txet5tl2W4+m4mQul3K5rOcf5u6Zrvt7TLOcqw8avlu7xZ/uxIqtbGagGjul+1yvJalq1pftsujTKycUxIhdft68+155dwa2yzLdjm3Jk9qWdq56Xld9T5ZU85pPtr7t61rnmebAAECBAgQIECAAAECBAgQuFmgfJe/6dGuq/vNsmzf9GwmTco5Zf82x+q5k9qtYy115dEu3x39w/G6/0dlV0Llj07s2Kkd33RKs75MuiY5yvGSMCllOVbKUl8TMLUsdfV5vfl+u32s1pWy/SjnehAgQIAAAQIECBAgQIAAAQL3I9DMBTR7rMebZdmuz3Ju3a7lpATKTXX1eFdZ+yjlBz+ShEoZXHmUZEXZbictan1NotQESD2vWZbt2kYtb4oriZbyaMa/O/KHY3W/lvXcuq8kQIAAAQIECBAgQIAAAQIEPp5AzQm0e2ger9u1LHmA8ij7k541sdKsq8dq2ayr228bbfwpx8ujlu/27vg3Sai0u7rLQMpEm0mOsl2ezV+s1GP1vLpfYsujefzdkXd/6/HmsbJ90/H2efYJECBAgAABAgQIECBAgACBDxe4KT/QPl73m2XZnrRfjzcTJ2WEzf16Trss5zWPlf34cZckQ/vcSfv1WLMs25P26/FSNn910jzejCuTrXV1u1mW7fKoMe/2fvy3r/7HEY4QIECAAAECBAgQIECAAAECfQIladH1aNfX/WbZ3C5tlf32sxzvSqSU+mZM3a9l7aPsl0ff/ruzWn+n+QuVSYNodXfjbvlvSNdkSU141P0S1Dw2ab8cK4963ru9H//tq/9xhCMECBAgQIAAAQIECBAgQIDAbQXayYl2XLu+7neVzbqyPWm/Hp9UV8ZQj7fH88H7SUKlDqYmKZr7Zbt9vA6y1pX6+ix1dbvG1f0aV4/Xc5vlpHPqsWbZbKN53DYBAgQIECBAgAABAgQIECCQC9TcwE0ttevrfi1LXHu77peyPut5db95Tq0rZXm0694d/cPxun+nMkmo9HVUB9x1XjmnJjlqAqW5X2Lb+7W9erx5Tq27qWzG3HSO4wQIECBAgAABAgQIECBAgMCHCdwmF1Babp7X3G7W1ePNsmw39+v5k47VulJO/fEhCYabYtrH634ty+Drdld5U12dfK2/ab8en1S2Yyed4xgBAgQIECBAgAABAgQIECDwYQI1sXGb6Pa5N+3X46Vsbpc+btqfVFeOlUeNebf3h783Hf/DGY2tj/0LlZLAKAOqiYzbDK6eU2NqWYfdt1/Pu6lsx990nuMECBAgQIAAAQIECBAgQIDA7QXq9/nbRrTPv2m/ebxu31TWvtv19fjUyiS50Bdb62tZB93cr9vtsuvcSXX1mJIAAQIECBAgQIAAAQIECBAYl0BNftRRN/eb26W+7rfLZl27nXpuPd4u++rb57/dr4mMiZU9B/tim/XN7dLstPd7hqqaAAECBAgQIECAAAECBAgQGLBAO6kxzf12W22Gvvr2+W/3FyYevdvBdnKkHd1X3z7fPgECBAgQIECAAAECBAgQIDBbAu2kRrpf9NpttEX76tvn/9H+NJIdfW3cVD/p+KRjzQH31TfPtU2AAAECBAgQIECAAAECBAiMS6AvyTGpftKxMuubjleRvvp63sRyGr9QaTfcl/Toq2+3Z58AAQIECBAgQIAAAQIECBCYDYG+JEdXfVdd0eurv5PwUBMqki53WkYnEyBAgAABAgQIECBAgACBRy0w1WTINKTuI3Fx1z7uev40HLRBgAABAgQIECBAgAABAgQIDFvgrkmVu55/p9nP3+lsJxMgQIAAAQIECBAgQIAAAQIECPzoP198HyR+gXIfyvogQIAAAQIECBAgQIAAAQKzJfBRf5HSpvQLlbaIfQIECBAgQIAAAQIECBAgQIBAj8AYfi0yhjH2MKsmQIAAAQIECBAgQIAAAQIE7ihwr784uePY/sQvVO4q5nwCBAgQIECAAAECBAgQIECAAAECBAgQIECAAAECBAgQIECAAAECBAgQIECAAAECBAgQIECAAAECH1Xg/wKNJZtWxZc/3gAAAABJRU5ErkJggg=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2" descr="data:image/png;base64,iVBORw0KGgoAAAANSUhEUgAABFQAAAU4CAYAAACBvIPFAAAMFmlDQ1BJQ0MgUHJvZmlsZQAASImVlwdUk8kWx+crKYSEFoiAlNCbIL1K74KAdLARkgChxBAIKnZkUcG1iwhWdAXEthZAFhURxcIiYMH+QEVlZV0s2FB5kwL63LfnnTfnzJdf7tx75z/zzXxnBgBFe5ZAkIkqAZDFzxVGBvow4xMSmaQ+gABtoAzsgSuLnSPwjogIBf9Y3t2C3rBctxTn+me//1qUOdwcNgBIBORkTg47C/IJAHBNtkCYCwChE9oN5uUKxPwWsqoQCgSASBZzqpS1xJwsZWuJT3SkL2Q/AMhUFkuYCoCCOD8zj50K8ygIIFvzOTw+5N2QPdhpLA7kXsiTsrLmQlakQjZN/i5P6n/kTB7PyWKljrN0LJJC9uPlCDJZC/7P6fjfJStTNNaHPqzUNGFQpHjMcN6qM+aGiBlqR5r4yWHhkFUgX+JxJP5ivpsmCoqR+Q+yc3zhnAEGACjgsPxCIMO5RBmijBhvGduyhJJY6I+G8XKDo2WcLJwbKcuP5nFz/KPGOI0bHCrLuYqfGTbGO1N4AcGQ4UpDT+SnRcdJdaKtebzYMMgKkDtzMqJCZP4P89N8w8Z8hKJIsWZDyG9ThAGRUh9MPStnbFyYFZsl0aAO2Ss3LTpIGovFc3PiQ8e0cbh+/lINGIfLj5FpxuDq8omUxRYJMiNk/thObmZgpHSesaM5eVFjsd25cIFJ5wF7lM6aGiHVj70T5EZES7XhOAgFvsAPMIEI1mQwF6QDXsdg/SD8J20JACwgBKmACyxllrGIOEkLHz6jQD74ExIX5IzH+UhauSAP2r+MW6VPS5Aiac2TRGSAp5CzcE3cA3fDQ+HTC1Zb3Bl3GYtjKo71SvQn+hGDiAFEs3EdbKg6E1Yh4P3d9i2S8JTQRXhEuEnoJdwBIbCVC8csVsgfH1kseCLJIvs/h1cg/EE5E0wDvTAuQDa6ZBg9MOaDG0PVDrgP7g71Q+04A9cElrg9HIk37gnH5gCt3ysUjav4Npc/9ifW9/0YZXYFcwUHmYrkcf2+414/ZvH9bo448DfkR09sFXYca8POYZexJqweMLGzWAPWjp0W8/hKeCJZCWO9RUq0ZcA8vDEf61rrAevPf+udJVMglLxvkMudnyveEL5zBQuEvNS0XKY3/CJzmcF8ttUkpq21jRMA4u+79PPxhiH5biOMK99s2c0AuBRDY+o3G8sAgFNPAaC/+2YzeA2313oATneyRcI8qQ0XPwiAAhThztAAOsAAmMIx2QJH4Aa8gD+YCsJBNEgAs+Gsp4EsqHoeWASWgyJQAtaDLaAc7AJ7QTU4BI6BetAEzoGL4CroBDfBPbg2+sELMATegREEQUgIDaEjGoguYoRYILaIM+KB+COhSCSSgCQhqQgfESGLkBVICbIRKUf2IDXIr8gp5BxyGelC7iB9yADyGvmEYigVVUW1UWN0MuqMeqMhaDQ6C01Fs9F8tBBdi5ahlehBtA49h15Fb6K96At0GAOYPMbA9DBLzBnzxcKxRCwFE2JLsGKsFKvEDmON8F1fx3qxQewjTsTpOBO3hOszCI/B2Xg2vgRfg5fj1Xgd3opfx/vwIfwrgUbQIlgQXAnBhHhCKmEeoYhQSthPOEm4AHdUP+EdkUhkEE2ITnBvJhDTiQuJa4g7iEeIzcQu4mPiMIlE0iBZkNxJ4SQWKZdURNpGOkg6S+om9ZM+kOXJumRbcgA5kcwnF5BLyQfIZ8jd5GfkETklOSM5V7lwOY7cArl1cvvkGuWuyfXLjVCUKSYUd0o0JZ2ynFJGOUy5QLlPeSMvL68v7yI/XZ4nv0y+TP6o/CX5PvmPVBWqOdWXOpMqoq6lVlGbqXeob2g0mjHNi5ZIy6WtpdXQztMe0j4o0BWsFIIVOApLFSoU6hS6FV4qyikaKXorzlbMVyxVPK54TXFQSU7JWMlXiaW0RKlC6ZRSj9KwMl3ZRjlcOUt5jfIB5cvKz1VIKsYq/ioclUKVvSrnVR7TMboB3ZfOpq+g76NfoPerElVNVINV01VLVA+pdqgOqamo2avFqs1Xq1A7rdbLwBjGjGBGJmMd4xjjFuPTBO0J3hO4E1ZPODyhe8J79YnqXupc9WL1I+o31T9pMDX8NTI0NmjUazzQxDXNNadrztPcqXlBc3Ci6kS3ieyJxROPTbyrhWqZa0VqLdTaq9WuNaytox2oLdDepn1ee1CHoeOlk66zWeeMzoAuXddDl6e7Wfes7h9MNaY3M5NZxmxlDulp6QXpifT26HXojeib6MfoF+gf0X9gQDFwNkgx2GzQYjBkqGs4zXCRYa3hXSM5I2ejNKOtRm1G741NjOOMVxrXGz83UTcJNsk3qTW5b0oz9TTNNq00vWFGNHM2yzDbYdZpjpo7mKeZV5hfs0AtHC14FjssuiYRJrlM4k+qnNRjSbX0tsyzrLXss2JYhVoVWNVbvZxsODlx8obJbZO/WjtYZ1rvs75no2Iz1abAptHmta25Ldu2wvaGHc0uwG6pXYPdK3sLe679TvvbDnSHaQ4rHVocvjg6OQodDzsOOBk6JTltd+pxVnWOcF7jfMmF4OLjstSlyeWjq6Nrrusx17/cLN0y3A64PZ9iMoU7Zd+Ux+767iz3Pe69HkyPJI/dHr2eep4sz0rPR14GXhyv/V7PvM28070Per/0sfYR+pz0ee/r6rvYt9kP8wv0K/br8Ffxj/Ev938YoB+QGlAbMBToELgwsDmIEBQStCGoJ1g7mB1cEzw01Wnq4qmtIdSQqJDykEeh5qHC0MZp6LSp0zZNux9mFMYPqw8H4cHhm8IfRJhEZEf8Np04PWJ6xfSnkTaRiyLbouhRc6IORL2L9oleF30vxjRGFNMSqxg7M7Ym9n2cX9zGuN74yfGL468maCbwEhoSSYmxifsTh2f4z9gyo3+mw8yimbdmmcyaP+vybM3ZmbNPz1Gcw5pzPImQFJd0IOkzK5xVyRpODk7enjzE9mVvZb/geHE2cwa47tyN3Gcp7ikbU56nuqduSh1I80wrTRvk+fLKea/Sg9J3pb/PCM+oyhjNjMs8kkXOSso6xVfhZ/Bb5+rMnT+3S2AhKBL0Zrtmb8keEoYI9+cgObNyGnJV4VGnXWQq+knUl+eRV5H3YV7svOPzlefz57cvMF+wesGz/ID8XxbiC9kLWxbpLVq+qG+x9+I9S5AlyUtalhosLVzavyxwWfVyyvKM5b8XWBdsLHi7Im5FY6F24bLCxz8F/lRbpFAkLOpZ6bZy1yp8FW9Vx2q71dtWfy3mFF8psS4pLfm8hr3mys82P5f9PLo2ZW3HOsd1O9cT1/PX39rguaF6o/LG/I2PN03bVLeZubl489stc7ZcLrUv3bWVslW0tbcstKxhm+G29ds+l6eV36zwqTiyXWv76u3vd3B2dO/02nl4l/aukl2fdvN2394TuKeu0riydC9xb97ep/ti97X94vxLzX7N/SX7v1Txq3qrI6tba5xqag5oHVhXi9aKagcOzjzYecjvUMNhy8N7jjCOlBwFR0VH//g16ddbx0KOtRx3Pn74hNGJ7SfpJ4vrkLoFdUP1afW9DQkNXaemnmppdGs8+ZvVb1VNek0Vp9VOrztDOVN4ZvRs/tnhZkHz4LnUc49b5rTcOx9//kbr9NaOCyEXLl0MuHi+zbvt7CX3S02XXS+fuuJ8pf6q49W6dof2k787/H6yw7Gj7prTtYZOl87GrildZ7o9u89d97t+8Ubwjas3w2523Yq5dbtnZk/vbc7t53cy77y6m3d35N6y+4T7xQ+UHpQ+1HpY+S+zfx3pdew93efX1/4o6tG9x+zHL57kPPncX/iU9rT0me6zmue2z5sGAgY6/5jxR/8LwYuRwaI/lf/c/tL05Ym/vP5qH4of6n8lfDX6es0bjTdVb+3ftgxHDD98l/Vu5H3xB40P1R+dP7Z9ivv0bGTeZ9Lnsi9mXxq/hny9P5o1OipgCVmSowAGK5qSAsDrKgBoCfDsAO9xFAXp/UtSEOmdUULgn1h6R5MURwCqvACIWQZAKDyj7ITVCDIV/oqP39FeALWzG6+ykpNiZyvNRYW3GMKH0dE32gCQGgH4IhwdHdkxOvplHxR7B4DmbOm9T1yI8Iy/W0NM7T3EQvBD+TfNgmv5fdnpTwAAAZ9pVFh0WE1MOmNvbS5hZG9iZS54bXAAAAAAADx4OnhtcG1ldGEgeG1sbnM6eD0iYWRvYmU6bnM6bWV0YS8iIHg6eG1wdGs9IlhNUCBDb3JlIDUuNC4wIj4KICAgPHJkZjpSREYgeG1sbnM6cmRmPSJodHRwOi8vd3d3LnczLm9yZy8xOTk5LzAyLzIyLXJkZi1zeW50YXgtbnMjIj4KICAgICAgPHJkZjpEZXNjcmlwdGlvbiByZGY6YWJvdXQ9IiIKICAgICAgICAgICAgeG1sbnM6ZXhpZj0iaHR0cDovL25zLmFkb2JlLmNvbS9leGlmLzEuMC8iPgogICAgICAgICA8ZXhpZjpQaXhlbFhEaW1lbnNpb24+MTEwODwvZXhpZjpQaXhlbFhEaW1lbnNpb24+CiAgICAgICAgIDxleGlmOlBpeGVsWURpbWVuc2lvbj4xMzM2PC9leGlmOlBpeGVsWURpbWVuc2lvbj4KICAgICAgPC9yZGY6RGVzY3JpcHRpb24+CiAgIDwvcmRmOlJERj4KPC94OnhtcG1ldGE+CmCIxvkAAEAASURBVHgB7J0JnCRFmber576HmYFBBnAQBAaVRUHlcBWVwwPkWkERUQFdQVZUWFFEBWQFxUUX/bw+RPHAi09BQeWQVVcFdRVUQFBRgZHhkJlhjp6Znu7p/jIi8l9T/U5nZVZmVXVW1VO/X9abEe8RbzyRmVUdGZ1VqfCCAAQgAAEIQAACEIAABCAAAQhAAAIQgAAEIAABCEAAAhCAAAQgAAEIQAACEIBAKwn0tTJ4i2J3Ys4tQkFYCEAAAhCAAAQgAAEIQAACEIBA1xAY6aSeTOikZMkVAhCAAAQgAAEIQAACEIAABCAAAQiUgUAZVnuUIYcyjAU5QAACEIAABCAAAQhAAAIQgAAEIJCdwLiuaGGFSvaBwhICEIAABCAAAQhAAAIQgAAEIAABCHgC7Vwd0mhbjdozpBCAAAQgAAEIQAACEIAABCAAAQh0H4FGV6I0ap+LGCtUcmHDCQIQgAAEIAABCEAAAhCAAAQgAIFeJtDKVSBZY9ezq6fr5XGj7xCAAAQgAAEIQAACEIAABCAAgV4gUG+1ST1dLZusdrU+qfuTUi3GxyBpIiWpXlmm6WWHhAAEIAABCEAAAhCAAAQgAAEIQKD9BNImN6xef+fb+vZnblpsxYSKOmuaqiTVOzurs2XFSqrPqpcdEgIQgAAEIAABCEAAAhCAAAQgAIHOJeAmWJLmCOzki+xsfaHet2JCpZGE1ClJ56t9KxVX9Spbmaa39pQhAAEIQAACEIAABCAAAQhAAAIQaD2BtAkNq1fZSfe3vsq1mY5VV6tv2X4zJh/SYlh9bVn7tdLt260WQK1tbb3dl52tpwwBCEAAAhCAAAQgAAEIQAACEIBA+wikTXpIL6nMXHmszellK1lb5/bdq1YXaka/p+lHW5vSeK1Q0WSHnThxZffLQ9pUlr1LX/uSrs6+6umsLWUIQAACEIAABCAAAQhAAAIQgAAEWkug3uSFdJIuE7c/XCPdvspOpy3a9a9aX9W1VBaZUEmatBirPqnO1bvNTaBMjKXLye2rXDu5ojhWRuajXtKPqqQAAQhAAAIQgAAEIAABCEAAAhCAwLgQSJrwUH2tdPuaQHFyU7wNxfWu7Or1km/tXICrqy07W9nJT3pbL31dWWRCpW7gGqUSdFXad9Jtmixxkycul8mxdGXZuo5pi3arL+mrFfFOUr21G6tcxHeseNRBAAIQgAAEIAABCEAAAhCAAAS6iUCuyYcYQJLvWPXu73PNWTi9m0RxEyqD0eZ0mlSpnViJqquTJs5mrLjOpikvJddIsKRJB1tfW9Z+rdSqFDd5MnnGjBlTh4eHp9x+++1nRLJv0aJFL+rr6xuZMmXKU11y0f6sRpLEFgIQgAAEIAABCEAAAhCAAAQgAIHOIzAyMrLWZb1x48b7ov2+ZcuW/WjChAkje++998cjuXHdunUDkdpNrLhJFfeykyquzk2maA5CEyu27OzcK6k+aBPe80yoJIRKrHaJKTntO1m7KmVKNIkyNQI10U2iTJ48edjJCJSH4vYTo6OAAAQgAAEIQAACEIAABCAAAQhAoGsIuDkAN5Hi5gSi14RojmCTW3gR1U1yMu6ok25SRS83b2DnDmxZtk2RSqSRYNanXlk6J2s3N5nitinTo1cEZMqf/vSnjzpYc+bMOcols2lTmGiKdK5YicB5yRsEIAABCEAAAhCAAAQgAAEIQAAC3UsgmlDxnYvmCLycONFNH1Qqq1evvjaaI5iw2267nRnpNq6PXlH1xmhzEwhu06SKZFQ1apLFTiyklZ1/4qtVK1RqJ1Jc47WTKXpuimt7cgRjaiQnusmUSZMmabmO8+EFAQhAAAIQgAAEIAABCEAAAhCAAAQ8ATdnMDTkHqNS0UoVPaRWEyhj/euP6NnJE9Xnlpr4yBLA2tYr106guNgq106mTInqp/3ud787K5ptGt5hhx3e7gwHB2tX7LgaXhCAAAQgAAEIQAACEIAABCAAAQj0OoHoX388gr///e//Ff1Xy4S99trr0qhiQ7S5VSqaXHGTKppgiXar+7UTKrX7snFSL6tX/SjZ7BUqmmTRBMpYZT2M1pGY7P4valRGFCAAAQhAAAIQgAAEIAABCEAAAhCAQB0C8VyCm1fQv/toIiVtjiHTZEmdpquqLBMqaclYvSvX1rkJFNVphYr7ByjX8Ylbb731fm6FSvT03qjICwIQgAAEIAABCEAAAhCAAAQgAAEIbElA8wYLFizY361QiSz+T7S5uQX94o8mS5x0m/4FSHMU0ttyZDrqlab3xlkmVEZFrVPQpImkM9W+ZO2Eims7enTKhOqv+dSJjQoCEIAABCAAAQhAAAIQgAAEIAABCLiJhOF4hYqbY3BzC27RhtvXREq0619uLmKslyZWxtJlrsszoVKbkPYlaxt2nXH12monU1xnfdvRQ2V2cz+JpF/1qQ3APgQg0BgB/RpW9Lvs3jE89Dq6qjT5V7L01O3Zs2f7dqZOdc+W5gUBCEAAAhCAAAQgAAEIQKD1BKL/clkS/U2ieQhNqLh5Bk2oaGWKJllUVnLO19nWSqdraKIlz4SKa8S9lLyTdl91kppMkdSEypCbTPHReIMABCAAAQhAAAIQgAAEIAABCEAAAhkI1MwlaEJF8w2aY6idRNGchY1cO6lidanlIhMqNrgmT6x0nXJ16pybTNEWLUzZNM8FatYd9OE/3evCVTZd820vh/9wT5D9a73U24SZs/zuhKft4eXEo48J5d2WyKQlcmj5XT7uyF++5uXwit97uWlw1aj2Jk6e68sT5v+Tl327HO/lpAXPGGXX7MLvV4X8rlwa8rt95Z2+iVVDo/ObOynkt/e8Pb3+DTuG/P5pbmvza3Z/uy2e/qfwnnvCcf+kJz3Jd1H10dI4X9Zkrs47lcXD1qssveyXLVvmq/bcMxwH0iMhAAEIQAACEIAABCAAAQi0ioDmEaL4bq5B8wtOukkUN0niNvfHjyZVnF3tS5MutXUN7xedULGTJ7ZsJ1PspIrtVMMdwAECEIAABCAAAQhAAAIQgAAEIACBniTg5hQ0oaL5Bk2ouMkUTarUm3vIPblSL6jV1Za176Td0iZR3BN4p0fbnGjbEN3hDks0okKR1/BNN3r3jd8MKyvmT3JpVCozZ8z0sm/aNC/1NrLB/VR1pdK/rt/LFUNh4mrKcWGlxYRDX+Lrm/U29MB1PtTQnz7v5fyZ4VeNZs4MeU2YNmVUU8Mbgr6/P+S5oj/oJ+12srebtPgVo+yLFr79cMjvU3/5gg81MCfwmDZjhi9PnTZ1VBMDGwZ8eUP8rI6pqwPvt+xykq8/Zrvm5jeqcQqJBPr7w/H8ox/9yNs873nP83JDfLzPnBnOBwXQShNb1ooUSelV1jNa7rjjDq96+ctfLpOG5H3fu9jbv/tXYSXWFy84zJdHZ9lQyLrG933vvNDeT57p5RcvOdrLVrVXN5mGlPd760+d/X0vX/6Bt3i50+jLmq/L9LbhUW9209Xf8vKHd97v5fR5u3t5yLGv9PKfnxpWovlCA2/L7/uZt/7G1Td7ef+GkOjuz9zPlw9/2Yu83DYl/19+bJG3O3rDN73867Fhpdxr3x0+Nj70lXN8/VO3iBOumz+7Ihxf5311qbc784pPeHnYTuUfcZ9oh7/d+Y1wvl0/60Tfk3MOe2pDPdrw6C+9/dXX/yn4jf6YrMaaEtdvnPJ0X3fs0Xt7ucVhUfUYvZP/eB3yge77UTiPrv7xb3x5ZWWel/u88Cgv/+VFYSVs7jtY/ff7ON/4+KVevuMToT1fqHn7l3d+0pfO+tdwXev+wzx83n3vvLf6fj9wSDjf3/LP29ZQKeNuuD7d/o2P+eTe+Y5wXVr84fA99vMn7lnGpDPn1PjneuDxy2uu9m3ctTY0tcXpHp/oU+JfBZ2yW/gcOXrfHeLc8p2Pxa8z+drNDBRDCEAglcCiRYvcHxLuY391tK2PNv3aj/spZfdHbe02EpedtFtUNer5KU5f+7Jlr8vz+e4mUNzLybTN/ZVdu2nmSDL8Fe6i8YIABCAAAQhAAAIQgAAEIAABCEAAAtkJuDkFzS846SZQNFmiKK5cO4+h+lopmzEnTmoNa/fzTKg4fyVTG8tOrriOqS5xUmV4OKyEqA3UyL6emTIUr0xZNDOsqJg0xy2Aca+Yh8HSF9vNiu/YT1vtJrQqlWVxnElP3tGXJxR8psrQ8rt9nOF4ZcqiBSGRyXPCHazKsEnMW0ezUNPDvbXZM91inmjKbXWYsl8WxxmesZOvn7Qg3JHzhRxvd64K+Wllysg2bgFRpTJf/JSeZNzGjBnh0JkR81s7NfBTnF2m7eQt95xbLL+4OURGAlpBMn16OG5mzQrPClq6dKmPcMstt3i5cOFCL1/60pd6mfQrPYODboK3Uvnzn//speLNnRtWLsgv73m8cflvfNxbf7a1l4pT7KrgQ435NrxmeWjvr2va0t6YSTRQOTTwqLf+0acv8PI/vhLy3vd9p/ryk7e4hZcWPKzw+Mppz/KG7w43RCtvPPdcX17+7fd5edwnvurlF355vZeHbD/Vy7S3VXd+xZvs+bJ3B9MDXuvlv+8duL/v9BN8+X17hPZ+c/NpvrzF/eSBe339Zz7iReVDP9zL7wxu/LqXt94ajptVg+FIGa5yCHcKf3VFiHvceaGDx3zoOu93yJPDeaHjLETnvXkEBnyo+38ejoOXvONyXz7ggmO8bJT7yKqHvN+V77vSy3kHxJ+bvlSpzJ690u/deGN4ZlTlgA/58lFHhhVo1cMitrei6PF637Xv8SFf+G+hv3u89t99+bBpt3r5jhPCyoOffvSHvvzx45Z4mfVt6KEfe9PX7BvOo1tf+1Ff/tndl3i509xwXvYvv8+Xv/eJcNwfsOt3ffm6u6/w8lnhcu33u+stnP/L777Bd+tbO7zNy1MP2Kbc3ez/o8/vonhlypP/PRy3J+0z+nOw3J1Izq7xz/XwBbP/nv/2Qd93y4NeHjBv9PleuTWcV+G9Ujnggh94uyOfE1Yy5j0fi15nHmzxdSCZNBoIQKCGQO1kitvfFG1u/sFdYNzm5iRUjnarcxnmL1xfb+ucfd1X+Ku4rskopSZIXKX2x5IuYdW7fbup066eFwQgAAEIQAACEIAABCAAAQhAAAIQaJSAm1OonV/Q3IMmVGonVdxsvJuncC/JUNo8+eLKmSdWxppQsYFtWQ1KOn3Sps5IqqOSE3RHXcEalcPXXuNd9MyU5JUphslI3K34V5vlN39gg4/3RBy3753vbjSl0fZ/+1rIL35myhYrU5SWpLxFPV7BMnlOWGkwf0O4I/dEHHdk/oXyyCWv/HvIT89M2WJlStz+iMmv+ovfE0Kis+IVLSsG/uHzUNz/nFMsv1yd6mEnnU+TJoVTO/qfQk9Dv8bzy1/+0pe18kT6Qw45ZBQ13Ul+4IEHfL3k85//fF/WChU9g0XtjgqSobD5uAr3khXHHG4ZImUz2eXYy7zh0mNj+ziBVrWXLastre79yht95SHnxEtIqiYv8XsTlXeDiQ/d/zPvr5Up//blX/jyu164fWjhxH297F9yhJeX3xDupB588p5Bn/geVib87Cu6Xv6bt/zFN97lZRy98so95/vyfm/+oJc/vudEL49bMtNLvT1669f97o2Vs7z88O5h5eHIveE4kV31eIk53PGVM73qGK1MuSDcqb/shLBiIfo5Oa9vEJuaQyYQ6L/3K16z5JBzxrSYHX8n0XiNaTRG5ZRdjvS1Ny0N0poMPRSeKfSUG9/sVRe893AvZ6SOc9HjNXxPuOmTod+VY8JKlOsuDs9MmVo51eex6/qnevnmM8Od9Pccu7svb+vf6731e+XX3hGvTDnhs7689OJDvfzVVy718uwv3e7lC995gZcve9mrvax87ryg/3w43296+/NCfcL70EDgUZk61VtMsnZDQ75mKP5c2UJv7ZtUTs2rEq4LJ3xjqW/xhLjdtOMsPW7eDgROm3EmkJoS6mfHzbzwsFf5vQOeGurT8s+bXWG/+DgYqIQ8pyZ0Lz79ouayfq4HuwPf9Tmf4tLwsbFFups/F8NKng+e8AxvMzLyuJe5z8fc15mC7W7RQyogAIECBGonVDTP4CZO3Fe+2s394arNNef23Svpq6HV27J3do1nfSmAs3f72lSWdPWaQJGNypLqqJO8IAABCEAAAhCAAAQgAAEIQAACEIBAowRq5xY03yBp5yNUdm24ffdSncqq88q0t4T55TS3UXo1XJuI9tWRWqkOu7YLr1AZueePPpmZC+bGScUTTJpn2jxVPirpzRNRcfrxShX9KtDKOG7ROwUjK+8M+T1pWmhfz0xRfuFfgKN0VBGnqSUgjpx7xX76VaCVj4S4RfP77RPhGSrTtovvECsNrUxRviGL6rvS1eBX4pUq+lWg3z4c4hbNr9ogO5kIWN5aqbLXXnt5/1e+8pVeXn755V5+/ethJcDixYt9edddd/Vy5cqVXv7mN+FZFUuWLPHlHXbYwcs1a9Z4qTfbrurT5IiZEFackUq4Y/rzz5/vQxx/flj59IVrwp28rx39n77+Jd//ppfHPkPnvy9W+u+71u8c8+LfeXnZn8/zctIPLvDy9F8GHt+O7yhPevQOX/+Zi8IKi0uvuceX9Xbo6eGO8AVvD0tb0h4pomcfnLr/xT5Eo3lus9fR3u8979nfyymVpV6ef1GQg/EJqPPQKzO8PfHon2KrEPeQZ4cVTOJemRHu+J1wSjB73Q2B39qTQv3odSS1Da73hYevCnV7nP9yv7NIecami17wCr+3fyXciVy+btCXq+1Xwp35my8K+qM/Hv6nfn4cp1/Xp8os7zdtSqi455vn+PIR53zby0PP/39e/tdJYWXK5vi+uvr2wM+v9vsXHn+WlzdVNWHnhPO/5Hfee/ILvZw59JCXnzn1Ei8XnHScl8u/cLyXF930Hi9//d9P8vKt54YVYUccsZUvn3POJ73U2wnnh2dcHL3jX3zVK0+5SCov9z8hHD8fvTDce98+/sQeSDle9zg69OfS95/u4zxjQf2P+qLH65InhfPp4veE/g+EG86VW88P/Vkdj1vSOIzqdKbCcm91+X5vDtanf83Lk54xx8v0dgoerxuW+XZ+FF8mzrrwn315SvV4DwAOOC7wqFz1I69/bO3bvFyYfCJ5/dBD4Ug859Y9fPk7V7zYy599KJxXx38yNHzCKeE6cdHJh3j9RZVwXn/mS+f78qmvu9nL+08/wMvB68P17xOPhPF67qOf9vXnXBF3JPa/9GvhOjj51+F4PePSkI83jt5O/3hYGXTWUeG6MCk+b69928mhndM+7+WxZuXZwH3hfHvdJ0Kkz18WrqcPXxvyumLFc7xi76WXeXlWNa9gf/rHQx7vOip8HkW/0+gV154T2n3gJR/15bfFK+7uyx03tJf8rnbDeD6w90u86SNnhfMuvgxGdWF8vvTTcB48Z33gdsyhwU7Ub3zRU7z/XTHn8591ry+/7vRw/X39vz/Vl794SrjOzb44cPjcq7bx9Td/7j+9POWizS37ij0O9eLSCz/o5bHP3dbLtLeB+PPzdeeG9l95RPj+epa5fu1/Qvhc/PiFx/qQ28aXmaTP9Q2K++Jwvh5/UzhOjjLHic1PK9G0YvP879/pTXaJr/8jLTsfU64zG+7yebTqOmA5UIYABOoSmBBp3VVI8wyu7Db3DUTS7feZTXVO5n7V/5a1ZVibhCu711j1qlOHnFQna6UPwBsEIAABCEAAAhCAAAQgAAEIQAACEGiAQO3cgvY3Rf6aUHFLGDQ3YaUmVWxzmSdZGp1QsQ25sk1KZU2kqOw6pzpNrkzQsxrGCpylbmTdWm/Wt308817tenUnhLG3crUCRHfI42eq9E0LM/Ej6x7yfkXzGx5c7eNMmLYo5KF3pWfzqupjg+qzXoJiwrRw52t48HFf0VfwV5JWbVrl4yyaFp5tUMWh/OJ87B2/zc/OCAbxAp/K1GlTfcXyTcu8LMovbh6RkUASb/3qz8EHH+wj6Vd7brop3On66le/6uvf9KY3eXnnneEO0Lz4KfvPfGa402/T0HGR1K61t+Xq4btVuBRNGF7vTb534e5enhZu4Fc+ck240/+iZwW7Py0J9/bO+lZ4hsCRTzvQ2+uCdtf1Z/jyPUvO83Lbye46Wqk8vOYPXt7zm7DSZnh4jS9/84wjvbx0drgDeP1PwgqJSQ/d6utf+ppwR/GmOTv78v1vfpaXSW8Ttnu6V+2TM8+5T3up9//Xp6mFcMfyxosu8BXiXeUnsxT50J2hP5Ulh3vLnaYHLpvjuEtzpbJw50O9rPxc+liG2jHeZ/u6o3/+8yC33t5L5SmHe6//ht+9La44Zevpo+y0UuKce8Id6GsODLwVR7JSedD73XB54PHRi68KEQ/9oJcfe8OzR8UNys3vA38Jd8qff/w7feVR533Ry1sO3cnLFb8OeR77ttf58lOffbeXJz0l3LH89U3X+PJNsVzymvDslsu++AJfP3njb7y87baQ1223vcaXv3rDLV5WfhMO7Nece4ovX1U5ysvPXR/0T1r+P758+OvD8Xje08Lx9n9PmOfrP/accLx+6tCgv+aWz/j6OevD8f3hw0/z5TOXhJUTN7T4eB2eHA7U46sH7JBvf+aNF3l5xcjo48hXFnh74Acf8d4XVcJxes1b9vflzcdHWvBix+vGx5b5BnQcHzNvypjtT99qxziRYHn3snC9edouM+sm+LefXR/0b/mAlzst+6aXe8UrUy67JRyPR8Zxjt/hEa8//KZXe/miA3bxslL5upePrw/8p69Z6svXXBSOv0fO/LQv33DLk7z8yYeP9vKs48PxVXlNOJ+u/8m7fP3S73zYy9POuNDLgw/6mpfPmhniL78n9HPjxo2+fng4nN++EL1tXBe+D90WTp/K8MeC38Y4r6viFVu/OSVu95b9vOsjPwztvvGMcF1/3vNu8PUHLAj+a/4a2v3ePeH8fOsLtvP6/HG9e523uN1/hM/PS88K8szLwnXllrBwp/K994aVG687O1yPfv+ZcD6+79Phc+kDp4Xr1/M+GMbh8GcuCHlvDMfJbfeEcbotXCYqp5wTuBz0rGD3hy8e7+21sO0jVwcuz10Yzr+ffTZc58965VO93X73n+1luDr73THfNqr92+L2b4uvT9eE+Dusv9P7XRB/Ln4w/n7wX8eG4676eWLO+40bB7zfbZUwXsfEhsnn7Spv/7UzTw15HhU4Hf+0cP7Kb6hF52PadaZV7YbO8g4BCDRIYEJkPzHanNTmyu6C3RfXub9u3ebKdnP1uV+uwSwvNSpblZ2sfdXWu311SNJ1rHbL2n5tG+xDAAIQgAAEIAABCEAAAhCAAAQgAAE3p1A7x+D2Nf8gaecpaqnV6lSvOpUTpW7oJhpkUKgxK13yrk6dqJXVDusOd4Z2xsWE/IphLzu/Yr0rn3cab604OfbYcOfsr3/9q+/EbbeFO0Z77LGHL0+ePNnLl788/M++ViSpx7YdW5ZdmhyJn4VRue3n3vSyt4c7Yp+6NtxxvvJnX/L1B8YPj9CCrsPOOtnXX/ymr3h5zztf4OUzJv7Fy2vCv9JXTr7yEF+eEzuG+8quKtxRrua90ptVKisf9TsPr1jv5XP2foWXv/5xuOX4xLQdfbnq50tjvYUVX3nz3GKafGBwdCNxf8RjtDK5NG3WtqOU1V8LGlXrpu/DHVJVq79b5CWDWM6Jf1Uq3ACI3gfDHeMfXnGOt3jTh8IzHV7zkR/48kGL3EdBZBd35M7rLvPlSnzn8xlzQovqp2Slcq+3++jFQe6/f1jRcttN5/r6z/34QC/POHDse7ETtn2O1195ebjz/4wXhvLcgX5fP/HJT/Gy+jYS+I9MjPOR4uRP+b3r3vcyL/WB2n/vb2KLkNeVvwh3lvcX/l1O9PpDzv2ql/tcc76XBz19rpeVSsj7I/tf4MtXbIzbHwkrGw658nJf/4pnvNDLJXM3ebnq0XD8zvClSmVe/Gsi4htXjyGafLxWNvg2wjqFKI946WN6HmOkVlvVf5cv/cdpgdtR//VDX37mjNHHSa1Lvf28x+vAA2vjsGF8Fy8IxG3/Jm67k7cLV6FKZctnBo2d3brlD3rF/k+Z5eWy27Vi5SpfPmJntReOi4d/F67fR534Ea+f8MivvaxU9vZyXvysifVaglp5t6//xFtf6mVY71Cp7PSO83z54njl4nXvf40vP32qF5Wn/+tpfmfJRy8JFfEJafutsmQwjs7zcLqrWD3vNz9z4x1ed+V7Q7s6XZ7++rf6+v0vDtfj3y97IpTn64wLIdVPtZs/rs7DEHfL93C86TK55N1hyc1bjxi9kvN1Z4f+fPTocCZMmPPkkPfB+3kZPk0qlR32fpEvP3PnALo/XNaqzb7jql/4/TMOEJGgWjXpA37nymsWeXngM8N1o39VuA7stGtYWVKp3OH1j60NeS8Kl5EQZIz3zdfZoPzUz8JxdZAe4lTZySuO2f+dXl6xdp2Xm7n7YvVN9TN3f6Wv+9vfgpSB9CpLLr/1Sr97bji8K1f+4mBf3vysomA5NNjk8zHjdabp7Ybu8A4BCOQjUJ1biNwnjLG5lSqu3sm+Mbb4wh5pcrxc4HovNSibpLLqrRyrQ7ZOsZEQgAAEIAABCEAAAhCAAAQgAAEIQCArATu/MFbZzlPYstpSfVJZ9VU5enq/Wu13XLB6LzVWK519bVn7tZ0aNYOk/4Gs11A93YQZ4Q7OyIZwR6xvZnxvTs8e0R2Z6jNTbDSXYvSKRTVOHLdwfpPn+PDDG+I7FNOn+bLaqygve0tA9XFewSmaVlMcxa3+s6osGpNzJob8BjaE/22dMSMcEmpeadkVCmpFdurPwPoQR3GL8lM7yGwEdKdH0npNnBhuEe64Y7g3tt9+4U7ZT37yE2964403enn44Yd7OS1+ppCNo7LayTvOIyPx+Vq51of8VBAKX/nt/f/w+8/fbvSdue32PczX71f5Fy+//9uVXu4y53+8/Gol3BP+7nO382Xlp3y1gkL/43/057/r7VZ/4hNevunocCfMF9zbkiP97icvOdfLp2wz3cu0t7x5bhFXv7oVX8/Un0ZP/3VrHgmh713t5bo4gO3NyEi4rlbiX1vamGC3RZ5xxfK7A88zjgh3aH9RCcfZx74VxueI+E6q+lEZ+ov3vPJD4dbs+7+/ry9HD9nyMry7HzsbfQPh7f/3v73+rQc9yctvnfk0L89+wxu93ON/vuPl5jurvliZMDmsUOq/L9xZfvabjguKhPeR6rMARrd/2ovDHenkPLfyEefPiPuhjgyGlQVaBzRlovuIjPpXHdDweTEQN7dV3G8drzNHlnr79z97Vy/D/Wu/O+rtkMkhwOa4o9RbFJp2vPobQG7lUWhC513WPLZILK544CdhZcrN8fH0rRc/xWuKxm30eJ08Y2vf7pJ4pdRdD4brzz7VFUYh4YEH7/Q7N4di5eVTw3GXlu+C3ff3HrddG/yXPyc+H9eH40Ln46O3fc7bvenaJV5+/T3hOLrm3Lf78iGXfN/LHSeEA++PI/ERtyTEm2LOr40jk729ro8jG+PjVtXD4fNjqy2uQ8FOZ8fIiD2eQ1h7/orDSDWvBd5whslLv3Koq9KU6vkYt5twnBWNG8MYQ8TthmGvHPmcxd5G/ZHDhKmz492QoPTD5vwfGQwrPIaHA+jNnMJ180XP2mbs+PG4/vJT4Xr3hpvD9VPtxz/OFxUP8VUTxTWkL7Mt5Ob2g98O8+14Jl2fNB7VI8HHrvZ7i5aSKsJKwRuu/FgwODLI525j8wjqZp+PWa8zzW43iQb1EIBAJgLuAjFqjiEquzq3ub+m7RZVbVHnbHQBc3r7StSHq5M1Ty+7gGO9bLK2Iyo76Tqdt/2x2qYOAhCAAAQgAAEIQAACEIAABCAAgd4hUDu3oPkGzUvYsurHopM0xzGWbbUuLEcIxVwBIlclZaVLXnXqyBZSd66qGTW4M7L7rt6j/8G/eTlrZvzPofrZGZ+CU9kJp7i7sQipVir968LMuOIWzm/u00N+/eFO0+yZ8b3g+I5zdUqpuqLGmyudzXJCSLS/f4M3GJm7Z5C6BRi7NSr2mhPu6N6+LtzZmCF+cXvCY5uprkyJ7YR5w7pwp2XvOG5Rfo32p9ft03jrTtHjjz/uUQ3Gd8r0rJTLL7/c199yyy1e7rPPPl4uXrzYy6S3tHaT/cL5VqmEO6q33neqN733g+GO68mvPdOX9/nlV7zcP9zArFRmhPPqX08KkU++9nt+Z6fpHwgVJ33Zy6fFzw7Q8Sup68HISPjf6789GI7bw977ae/3pgvDrySseiysnLj2w2FFzOlHhPP3xnv/w9vtUnsFDS2Pfs+Z5+ggUWlz4l4l3qZ6Czdbsf0/HRhXhZUbf3ziTb68/1xZhhVm9/5vfE99h4O9IulZK/KSXPXbL/rd577yQi9ffWEYh88eH+64x1fn6rMT5Lf8V9f43e9UTvPyXbuFlUvqp+w2l0NehzzvyV4lDsdcFI6Dn38njNe/vuBDXn/jved6qfH64zfDcXX6h8PKp6/f+juvf/bCOMOhP/rya5eEOCPxyi61v8ZrK5WtZwd71cfVW/RPeuW55XgOelfZVY/PzQH93ob7/p+Xh54UjvO3f/ZGX77yoF28nFQJx+23XhvOn2viJS6b43qz5LdmHa/x5231UzfueOY8tshwua+58RNfC5pX/x8vn57z2SkKn/d4rcyc50PsEAf6x+Px5/JIWPGp+GseXRbvhuN15+3DCpU0Dgv3Psr7HXzSkV5e/5RwfTz4C+GCt/sX1MJoef4ZJ/uKe38R/D777+H4VnvV40/jo3GJw8hOUVWu+lV3gsVmfRjpybHjP9bZ4zkolv7m1rCzJFyHNvvHjgl56XzRebfZL7Qb3qMY6k9VFosr7y1laDFcLSPtpDiPBD7yt3kn1cuuqh+M44fDJ6oO58NVL361N/n0kR/28pd3/4uXC+Jn3vTffbkv73XkT7xUXJOm19W+ya4SPyRmZIv243zkVOUtDlWF31G8oJUuWQ4tCw9Nee/NwebtXz/A79hnp1QjNO18bPA607R2qz1hBwIQyE9gizmGKJTq+qJ9t7my9q2MVA29nL97+UubC9zIS42P5SOdpLPRvpPqlJMTa8rRLi8IQAACEIAABCAAAQhAAAIQgAAEINAQAc0z1M4xuLrauQgXsLbs9sd6yWYs3Zh1afdXx3SKK2sbq01I9ZLqYG3Z7ftOaua6XkP1dJsOO9yrl3/8Mi+nrQ7PBpg0J75TpJUqSStAPNdKZSj2Wz4Y/gd0OI6rOx71cqinG9zhlSG/P4QVINOmhTvik+fE/w2slSqOyFiveAXI4Orgt3xtuAc09LQQd0LarYaxYtbUnbBtiHPXnz/oa9dODfxmiZ9WqthbC8o3lmtjflNWhYoTdg1xi45vTarsZiCQxnvVqlU+yk9/+lMvl8T/ZC15xx13+Ppf/epXXl599dVennZaWDkwc2Z8B9/XuhuCuiNlD5DYIEVohUhl9/neckb8MxDPP+t6X371F8L5feLbrvTlX3/59V7O9XOylcpz/yWsQKgc/m5f/y7/Xql86IaxV3BVT5dq3k94j6tfHe70Xbnf2b587QfDHd7tZk3zZd15rVS28uVZ+rWX1G6763rjeXqn2rdq4qFyM/dao2h/IKyoufSNbwuK48J18axX7OLLc576bC8ProQ7mid+5Ku+fMs7XuLl+jtC+czv+GLlDVfs53dmxO1v+MsNvvz2twWDl1/2n778il3CSqMvxStTKruH9l97wCKvX3rvvV7qbWgorKSYt0O4x3/bJ8PKoIM/FOJvo/GRQyzV70plra8ZtHdOp+zm6y+4PhwX34mPi5ecv7evv+vCl3q5+RkxvljZqOvr4FJfcd1Hw3H3i6Cu7Lv08eC3ePSAj+jXfxLGJ3avOU/imgT7zf0L7VRbi+0HB3WPPsQZGVnvd1Ytf9TLv/4o3JF+V5z47s982Nc/MRJWIs4NbnXem3S8aqVB3NLKOP/N/Rudwl9uuNRXvO2qUH/pZ87yO7vrcjMQ+vGT+DA69T3P8vq0lVMDTT9ed/ftLpq72MsjX+1F5a0nh/Pp2TeE68czKuE8vOjE/woGR37Uy13MirmgHON9RhivD34txNv3+Eu80RveG+Jcvd8+vvyM3cP5NbAsrKj66U/CdfOtv/iM1y9d/R4vxb162Jnx0HEmO+8UvW2s2sU11QChLPuqDJfHyqc/d403OGzHl3k56cGfennm+34YHPd7gZdVv80JjK4P1tWVJ5uLwaHqv1kx2r9g3OTjUu2Hhqt5JPDZnJ78lNjY/oq3pZ9qNvidVSrGz7pauzassFj7h195zcXHhuOyEj9z6PG1wW9k4t+9PulzIr39uB9qv3qcqH+xwtQnf37oRA9+q+7/QxxgPy+ftyR8P7B5xUbRj/Yt9ruFz8dGrzPNarfaEXYgAIECBNwfoJpAkVRdbdnVhT9WQ2PaV/3oC3TGhFwDeV5q3PlqX4moTmVJ15Y6pP287bs2eEEAAhCAAAQgAAEIQAACEIAABCDQuwRq5xbc3IPKmoeolY6Sytp30r1cfcOvZq1QqW1YCSZJddDJPj3ToTZAQ/s7PzWYH3mUlw99J9wZWTAQZuJnzggz333m10r0az56ZsrywU3ef/jIo4NU3Pip6KGRHO9zwx2tocUneOeHHgi34BZsWOnLM2dO83LCtOo/x/qyfs1Hz0yprkyJ41TiuEX57TEz5Hfy9q/x7V7xULhDvWLgH748bcYML6dOm+ql3vRrPnpmyuR4ZcopcRzFLZqf2kNmIyDekvLaEP8K1m233earZsTj+vznP9+X9es/r45Xajz44IO+/uabwz8x77rrrr58xBFHeKk33TGy7UmfJidOXhhMtgoTwoozPDm0d9a3L/D6rx9znpcf+e6BXn7g8PDsjMm7Ps+X37mvF5WPVN7pdw58ynQvFS9oo/813KK9J3nV6dd93MsVrzjDy6MOCneE5VepHOR3L/32673cWr+WsNmg7l6jeW4RLG5vRHf+1X5YULfZfHjQ76/8Rbhjff9B63y5ymH6P/nyeVcFrktPeL8vH/T1IH0hejvojLBi5Ix/Dnzkv3FwhTf54R/DnebnrwsJDK951NffpQB/vMzvHX5QkKq28oNfDCsTzo1XVFz1iad4E7Vn7Tf/+kS4rsvOXqan7xqu49ddeocP8Yqz3urlRw4Ix/PZLzrJl19VOcHL1730O17qbd/Xv9nvHrH7Z7287NS3ePm82y72UvdTR+IVhsrDK6O3CRMnx7sJecYJK87kLX7lJ3DVDW/9ytD0XY/0cT/++tCPM04Nn3tVyvu+yuvf/KrdvfzsZ0718ksv/l8vT99rjpdpb4WPV/MrP7vPm+qbtJyUx+CKP/vdP/4iEBmJf71E4zq0MqwQCp+alcp288Y+vxVPstnH68U/+L0Pfczs0J9Dz/q2L7/5b8d4eYo5jiq7h+vFN997mNdP1nnrS+lvW+19ijf63x+ElVf/+fY3+vKx/5Hgu29o74s33+4N9nty4CnuIyOhXLHX2zjc5vNrsa+ZZcYh+hkqX7/ldSiMx8vODufHVcec4+0O/6ESDcfj618frqN/vHfE67PmVYl/XSjOvmLPO3ueNCtu8nEZOOgsH0i4DlR5hu5Xf8VL+SX1J/X6UQnX5Vd9LnzefeaN7/c8D/pOkJVKzPvN4XpQ+ew3vP6Sa8PKj38+MYxX0udEevvu63u0XjP++Nb1Sf3a8nM28Eo8H3Wi+6iVymN/0ydJ6MdWk4O/MYutnQgjUfR8bPw605x2azrCLgQgkJ9AX+Q6ao4hKru6pM22JLvwAWW1KeVwVUwxitRqJMlSeifdq7actK9OBw/eIQABCEAAAhCAAAQgAAEIQAACEIBAdgKaV0iad6itd1FteayWZDOWblSdM9Srdt/VqaxgkrUJu/2J0Sbp9ifFm5u6rd3cEgy3HMNNjc+OtnnRtvzee+8NU+dRoSmvv4Q7XZO/H37toe9PoVyJf72n2ka8cmVkt1191eDLDwuqXUK5atfknZGV9/iIUx4Kd7b6Voc7BiNDq0e11Dcp3EkciX8tZ+P24Q5Y37w9Rtk1u3D3mpDfV/8R8rszLq/eNDq/ORNDfnvODvm8ZpuQ39PjcrPzIl42AuvXr/eGd999t5fHHXecl7///e+9vOuucOdHK03mzXOn4eaX/L/73e/6ys9+NtyhX7Qo/K/+2Wef7et32mknL6+55hov99tvPy+75W2gv993ZchfziqVmTOndkvXTD8GfLm/PzzTpDIp9HPmVHcZb8NrKLS/YnVof/583bNtQ9u+idBuf3/IY4v+x/lJXbbjYGggHKcDQ2G8NucX92t16NfUOYFrm0a1XYNXunbadd0Y6A+fx6vi83bazPB5PGdmSUZY5826cBxOir9vteuyUroDo9UJifdAzHtqON/Feyj+PBuI68tymLQaS7vOR9uP8WrX5kEZAr1EIHoWpFuStyDa3GJW98A59wfRhmjbGG2DZnMXS7e5f09xm1sGJ+lWqLiy29x+7RYV46Xibi+8/IoWNxHSyEuTLNZHky3S15aT9l3bsrfxKEMAAhCAAAQgAAEIQAACEIAABCAAgXoE3JyC5haS5h5U7+Jo38mxXkn1Y9mOmtCwjio7qU2JOlm7uZUp2twtErfZ1SluhYq7/ekeyuFWqMyPtn/cc889X48kLwhAoAkE1q1b56PoWSlaOaKVKXp2ys477+zt9AwUNa2yfg3ohhtu8Cr9Kss++4Rfl9AzVW6//Xavf/GLX6wQSAhAAAIQgAAEIAABCEAAAm0hsMcee7w6amibaFsRbW6FivuDyC3TdStU7CoVu0JFq1O0MkWrUyS1SiUK1ZwVKi6QfWnixdVrXxMwkvJRuVZKh4QABCAAAQhAAAIQgAAEIAABCEAAAlkJ1M4taF++Kku6erevV+2+6hqSrfiH27GSUgekq5Z1R7yhrDGGAATGJDBhgls4Fi3/mu8WgFUqDz/8sJdbbbWVl3pbunSp39VT+eWn81HlAw88cJSd/B977DG/u802bjI4mq7Vzyz4Em8QgAAEIAABCEAAAhCAAATaQqA6txC3Zsu1SWg+orau0H7466tQCO+spG2k2nrtN70TtlHKEIAABCAAAQhAAAIQgAAEIAABCPQUATvnoLKFkFRv7VLLzV6hkjRZUluv5L3kznbqGGEAgcwEJk92jy6qVKKnXXup86uvL5yCWpHilTVv0steK1RkIr8kO/nJHgkBCEAAAhCAAAQgAAEIQKANBEbNL9S0F/4AqqmId5Pqt7TMUNOsFSq2KXWqtr62rqmdqG2EfQhAAAIQgAAEIAABCEAAAhCAAAR6ioDmGGrnHQRgrDrpCslmr1BxyagjSiwpeV/PnW1hQkKgeQSmTHE/qtW+F+dx+1jTEgQgAAEIQAACEIAABCBQJVB3vqFqFXbsXIVRN15s1QoVZdL0hBUYCQEIQAACEIAABCAAAQhAAAIQgAAE6hBo6ZzEWCtUWtWg4jqpjV8HqTPyqCAAAQhAAAIQgAAEIAABCEAAAhCoS0DzC7VzDnUdcigVe6TWt1UrVNSh2rbcvpKw9ZQhAAEIQAACEIAABCAAAQhAAAIQgEARAmPNOSTNTxRpx/uOtUKlcFAToG7yX95+jTGnCAEIQAACEIAABCAAAQhAAAIQgAAEchOoOw+RO6pxLLpCJS1Jp6/3StPX80UHAQhAAAIQgAAEIAABCEAAAhCAQO8SSJtTqKd3unr6VKp5JlTUaKMNyz6vf2pnMIAABCAAAQhAAAIQgAAEIAABCECgpwjYOQbNPWSFYP2z+lXyTKiMFVwJjKWrrWu0Y7W+7EMAAhCAAAQgAAEIQAACEIAABCAAgSQCWeYcss5fJLVRrW/WhIoCZkletkgIQAACEIAABCAAAQhAAAIQgAAEINAuAk2ds2j2hEq7INAOBCAAAQhAAAIQgAAEIAABCEAAAhAYNwKtmFBp6ozPuJGhYQhAAAIQgAAEIAABCEAAAhCAAAS6hUDT5ypaMaHSLbDpBwQgAAEIQAACEIAABCAAAQhAAAIQGJPApDFrS1R5yfwDSpRN96Zy9opb63aOcaiLB2VJCXBcl3RgMqbF+GUEhVkhAhxnhfD1nDPHS3OHHJ7wbC6BckTjuG7uOKTxbG5rjUdjhUrjzPCAAAQgAAEIQAACEIAABCAAAQhAoMcJlH6Fisbnuuuu0y6yiQRe8YpXNBTthff/tiF7jCEwHgR+vNMzG2qW47ohXC03ZvxajpgGIgIcZxwGjRBo9Hjhe2t9uo1+/4Rnc3nyvac+z7zaRq8TI1flbak3/PpO6Ix+skKlM8aJLCEAAQhAAAIQgAAEIAABCEAAAhAoEQEmVEo0GKQCAQhAAAIQgAAEIAABCEAAAhCAQGcQYEKlM8aJLCEAAQhAAAIQgAAEIAABCEAAAhAoEQEmVEo0GKQCAQhAAAIQgAAEIAABCEAAAhCAQGcQYEKlM8aJLCEAAQhAAAIQgAAEIAABCEAAAhAoEYGO+ZWfEjEjlToEGn26dZ1QXsVTyNMIoW8HAY7rdlBuXRuMX+vYEnkzAY6zzSzYgwAEOpsA17POHj+yby8BVqi0lzetQQACEIAABCAAAQhAAAIQgAAEINAFBLpmhUqzfs/exkn73Xtrr2MizU923SqLrizJOjOe1U6ci+alOL0iLd9e51e0/5Zn0nGU1U7+RfNSnG6XRTk1Oi5p9kXzGe/xSupfp/erKNei/U/iavPKaie/onkpDrI5BOz3R/u9MU2vLLLayb5bpeWQ1k/LO8nexk3yy2qX1E5Z64teN7Jep6ydbTdNX1Z+zcqr74T6kUauqq/Pq7XttqqdvPmVxY8VKmUZCfKAAAQgAAEIQAACEIAABCAAAQhAoGMIdM0KFUs8aQbZ2hUtqx07M100bqf7aybZzjCn9Ut+aXbS2/jW3+rlV1S2q52iebbbv9u5qH+NHlfyyzoeafEbjZe13W63E7c0vpaD/Gx9Utna2/akl7T6pLhlq1fe6kfZ8huvfMRDfLLmIb+s9tau0fasf7eVLU/4dNsI1++Pvp/Xtxo/rf27oaz56jxq9PyR3/gR7o6W01aISC853itIlIfoj3c+yqPVkhUqrSZMfAhAAAIQgAAEIAABCEAAAhCAAAS6jkDXrlDJO1JlnSHO2592+2kGu+jMtOK0O3/aG02AcQg8xIHjevTx0Sklxq9TRqqz8+Q46+zx69Ts+d5ajpHrtnEY7+uZvm8pj3KMcu9l0SsrTIqOLCtUihLEHwIQgAAEIAABCEAAAhCAAAQgAIGeI8AKlXjI7f8y6kho1YxzUntp7eb1U9x2y6wzzLJrV35Z27Mz40l+tt76qV/WTvWS1i/NPslP9Wn+tr00v0btbfvWv6he+bZbKm/bH5uH7Gx93rKNl9S+tbPtNcvPtqO4SfU2j/EqKz/lm5SH7JL0za637dn8GtXb/NLiWXuVrZ/q80rbDxvHtmftG9Xb+O0qK2+br21fdra+VWXbns0vSW/rk/Kz8WSX5m/90uwVN6ufjWf9FK9dUt8v836vS/JT3KR+JPnJ3vpb+0b1ilt2afuZNd8kP8tJ8ZLsbX2Sv+K0W+r8STtvZDde+SW1a/O2eTaqT2qnLPVpzzJpVK9+Ja1YsfFkb+uT/GXfqZIVKp06cuQNAQhAAAIQgAAEIAABCEAAAhCAwLgR6NoVKnamV4STZnxVn+Qn/6LSxle7iiu9pPQqy071KksvafWya5fUTK+dAU5rX35pds3W23aVt6T0kqpXHqpX2co0e+klk+LZetlLSq+y8lC9ytJLWr3K0ssvSSbZqz7Jr9Pq1Z+sXNQ/+ancqLTtJcVLs5NeUnFUVl6qV1l6Sau3dipLpvnJrtVSeSufrO3JL6t9u+1sf2y+0ktavfK19bKXtHr5NSqT4qgdySS7Rttrt73yVj+yti+/rPbWLqm9onFtOyrbuGpfUnqVG/WTvaTiqay4ktJLql72qle506W+5+l7X1p/rJ385Se9pNXLrlOk+mHztf2ydmn6pHg2jrVTWfGtveplVxap88aeT2n5yS/NLk2f1q7V23all7T6tPZ7Va+VJHaFSRKPJHvVJ/l1Sz0rVLplJOkHBCAAAQhAAAIQgAAEIAABCEAAAm0j0LUrVMo602tH1s5QW73K6o/sJVUvKfuyyaSZYdWXLd9W59PqfmsGXu1Iql6y1f3s9viWq/qrepXzShuHcctLcmw/8bVcVT+2V/lrm5W/5dKsnjcrv2bl0+o46q/lqfpmtW/jJ8WVndqXtPays/VlKZc9v0Y56Xtdo3557dvdXt488/qV/Xtx3n6Nt5+uF/b8U32z8lP8RuM2at+sfInT2wRYodLb40/vIQABCEAAAhCAAAQgAAEIQAACEMhBoGtXqORgMS4ujc6gW3t7h8Hqx6VTNY1mnWGWXY1rV++2q7+2HTtzb/VdDb2JnRM3y9M2ITtbn1a2cfPGSWun2Xqbp+1Hs9vLG095puUnu7ztNOqn9pSXpI0jO1uvcppedu2Wtj82T6tvd37Nbk/9S+uX7JrdPvE6g4C+t7X7+5zabZSSzbNRf+w7k4CuU2W/ninPRimn9avReK2y1zNNeuXZJK3i2Oy4rFBpNlHiQQACEIAABCAAAQhAAAIQgAAEIND1BFihUrIhtjP/uoOQVG/1slN9ybrX9enYGe6sM+V5/ZKAJsVTPtJLqj4pXtF6taM4ak9SeknZISEAgeIE7Hml86545PZEUL7qh2R7Wu++Viw/8VVPpZe0emunsmSSvfTjLdUv5VH2fJVnq6W+P6odvkeKRHsl4zCat85Pe96OtkouWT/FS/Yot0YrU7RSpdzZbs7O5qt+bLbo7D1WqHT2+JE9BCAAAQhAAAIQgAAEIAABCEAAAuNAoOdXqNiZYDsGVq8Ze1uf1c/6J8WRneKqLHtJ6SVlp3JZpGaEmz1TbOPZ/lq98rB2jZYVR/ElFUd6W5adpPSS1k/1jUrFUTuSNo7sVJ9kl6S3/iorjqT8pVdZMqne+su+LFJ52zxV36w8bXwbV+1Jyl4yyV71ef3k36nS9lv9UL3KjUr5i7+kjSO7pHrrl9Xe+il+kr/0WWVSfPlbvdqVlF5SfmlS/tau0TjWv9Vl5W3zVH2z2rfxbdxmt5c1nuyUn2S78lN7kmpXeancKTLp+5/yt3p9L5SUXlJ+krKzZdlbfVK9/MdLKq+k9tUPSdlLJvmpPs3O6tWO/FWWnaTVq1wWqfOmLOeTzcfmJW6ys2XZW31SvfzbJbWSQys8JG37slO9yrKXlD5JptlZvdpRPJVlJ2n1KneLZIVKt4wk/YAABCAAAQhAAAIQgAAEIAABCECgbQT6alrSvqRUrqzNTcDYbWJUp82teNE2OdqfEm2SU6P9adE2PdrmRNv8aHvs7BW3fjmSia9L5h/gdZrJTTREkYuAZsSjcajrr3GwM7h1nVBCIIWA7gDIzB5faXr5WSk/jmtLpjPKjF9njFO7stTxoPa4TohEe2XaOLQ3m/a3pv5n/Vzhe2v9MWr0+yc8m8vTXkfrR0eblUCj1wmt6Mga39p1+woQ9S/DdffEiM3CaFsRbaujbX20bYi2gWjbGG2DNXIo2te2KdrXNhzt220kqtMW7VZfrs69vGSFSoDBOwQgAAEIQAACEIAABCAAAQhAAAIQyEyg55+hkpkUhhCAQNMJ6A6JZvQlbUOys/WUIQCB7ieg81/XB0nbc9nZesoQgAAEIACBbiRQdIVLNzIZjz6xQmU8qNMmBCAAAQhAAAIQgAAEIAABCEAAAh1NgBUqHT18JA+B7iDAneXuGEd6AYFWEuA60Uq66bHhn84ICwhAAAJNP+RmAABAAElEQVQQ6D0CrFDpvTGnxxCAAAQgAAEIQAACEIAABCAAAQgUJMCESkGAuEMAAhCAAAQgAAEIQAACEIAABCDQewSYUOm9MafHEIAABCAAAQhAAAIQgAAEIAABCBQk0DHPUNHv1RfsL+4FCST9ukLBsLhDYFwJcFyPK/7CjTN+hRESIAMBjrMMkDCpEuB7axVFU3bg2RSM1SBcz6ooxnWn74RxbZ7Gm0SAFSpNAkkYCEAAAhCAAAQgAAEIQAACEIAABHqHQF9NV7UvKZUra3MTMHabGNVpcytetE2O9qdEm+TUaH9atE2PtjnRNj/aHjt7xa1fjiQvCEAAAhCAAAQgAAEIQAACEIAABCCQmcAl8w84MTJeGG0rom11tK2Ptg3RNhBtG6NtsEYORfvaNkX72oajfbuNRHXaot3qy9W5l5esUAkweIcABCAAAQhAAAIQgAAEIAABCEAAApkJMKGSGRWGEIAABCAAAQhAAAIQgAAEIAABCEAgEGBChSMBAhCAAAQgAAEIQAACEIAABCAAAQg0SIAJlQaBYQ4BCEAAAhCAAAQgAAEIQAACEIAABJhQ4RiAAAQgAAEIQAACEIAABCAAAQhAAAINEmBCpUFgmEMAAhCAAAQgAAEIQAACEIAABCAAASZUOAYgAAEIQAACEIAABCAAAQhAAAIQgECDBCY1aN928+h3pdveJg1CAAIQgAAEIAABCEAAAhCAAAQgML4Ezl5x6/gmkNI6K1RSAKGGAAQgAAEIQAACEIAABCAAAQhAAAKWQOlXqCjhss9MKU8kBCAAAQhAAAIQgAAEIAABCEAAAvkJdMp/qrBCJf8Y4wkBCEAAAhCAAAQgAAEIQAACEIBAjxJgQqVHB55uQwACEIAABCAAAQhAAAIQgAAEIJCfABMq+dnhCQEIQAACEIAABCAAAQhAAAIQgECPEmBCpUcHnm5DAAIQgAAEIAABCEAAAhCAAAQgkJ8AEyr52eEJAQhAAAIQgAAEIAABCEAAAhCAQI8S6Jhf+enR8aHbEOhqAvbp3Um/5mXtskKx8bLGsX5p7dm4jfqnxUc/NoGs3K3d2NG2rLXjmDWO9bORk+Kk+dk4vVqGX7lG3o5H2nFs7dWbND/ZNUvaPPK236w4zepXo3Fs/vLPy0P+eaXyUfsqZ40nv6z22EEAAhAoSoAVKkUJ4g8BCEAAAhCAAAQgAAEIQAACEIBAzxFghUrPDTkdhsD4E2j0jpPNuNE7ULa9JH/ZSSbZKR/ZqYxsD4Gi3NPG1fbCtpfkLztJa6d6xZde9ZKqlx1yNAHxEa/RWkrtItAof2tvx1F61beqH2qnaPxmxSmaR1F/8R7v/iS1n5Sf6tV/+UtaveyQEIAABJpNgBUqzSZKPAhAAAIQgAAEIAABCEAAAhCAAAS6ngArVLp+iOkgBJIJ6E6OLFp9R8e2p3Y7TXZLP4pytxw4fsYmmsZJ3GQnqfqxo1Lb6QQ0zupHp4y3zVv5J0lrb/upsuwkVZ8Ut9F6xW3Uz9o3K46NSxkCEIAABDqTACtUOnPcyBoCEIAABCAAAQhAAAIQgAAEIACBcSTACpVxhE/TEMhKwN4RS7pzl9dOecg/Kb7s8kobV+01Gi/Nz7Zjy422J3vbruLaetmXRdr8lLfNL6+d4sg/Kb7s8kobV+01Gi/Nz7Zjy4221+n2llcSjzQ7q0/ikhQ/yT6t3rabFD/NzuqT2k2KL/ukOKpP81ecdkvlp3aVp62XvmxS+SqvRvO29opn6xW/WdLGV7s2flY765dWzho3q51tL6+fjZNWtu0k2WflW9Rf7di8VJ8Un3oIQKB8BFihUr4xISMIQAACEIAABCAAAQhAAAIQgAAESk6AFSolHyDSg0ArCOgOSKffGVE/xEj9kbR62Vkpe9VbvzS9/HpFik+nc1E/NG7qj6TVy85K2as+q5/se0WmcRFHyTT7dnFTPmovKS/ZSSbZqV52aXGlHy/ZKXm2ik+v97+sXO24KE+dXypbO6u3drK3drYsP0n5ScpeZdlJptXLX/ZICECgvARYoVLesSEzCEAAAhCAAAQgAAEIQAACEIAABEpKgBUqJR0Y0oJALQHdqdAdDUlbLx/Vq5wks9ol+bervlV5iqP60ap2FL/bZKfwalWeHD+NHdGWV2Pe3WfdquMyiVSj/NudX1Le1HcXAXsc5j3OrJ/iSlp9UYqKWzSO8lI8Wy4aH38IQKD9BFih0n7mtAgBCEAAAhCAAAQgAAEIQAACEIBAhxNghUqHDyDp9xYBeydDdzhEQXqVkWMTKMrN+ttWpGc8LJnuKGt81RvGWSTGlll5Wbuxo41/bafkaUk16zhN67/0zWrP9mO8y+pfUh7Sd2v/k/qdVi8ushsvPjYP5ZMkrX1S3tYuKR71EIBA9xFghUr3jSk9ggAEIAABCEAAAhCAAAQgAAEIQKDFBFih0mLAhIdAMwnYOyC6U6J6SdWntS172WX1k32nybz9TeOSN25Z+Nn8s+Zl/dI4ZY1bVrte66/GQeOq/kvaemuvcrdJ9btov8RRcZoVV/GaJdPyGq9+tKvdsvY/6/i2mpONb/Oy+jSe1r/Z5fFuX/0pSx7KBwkBCOQnwAqV/OzwhAAEIAABCEAAAhCAAAQgAAEIQKBHCbBCpUcHnm53FoG0Ozy60yE7SdXb3kqfVJ/kZ+3bVbb5NppfUf929bNV7YiXOEiqPatXfZK0/rJTveKpfryl8lIejeZX1F/tKY6krc+bn/w6VYrHeOXfrPZtHI2v7Ze1k171SX6y6zSp/qh/krZe/VK9ylbKP6k+zd/6dXo5iUez+iWeakdS8a1e9Z0mk/qV1g/rl2aPHgIQ6D4CrFDpvjGlRxCAAAQgAAEIQAACEIAABCAAAQi0mEBfTXztS0rlytrcBIzdJkZ12tyKF22To/0p0SY5NdqfFm3To21OtM2Ptseime0vRzLxpZlfzYAnGqKAQBcT0HmgLiadD1ntFKdRe/nllba9tDi2n1n98/rZfGwcq1fZ5pXVT/5lkY32o1H7ov207aXFs+OQ1T+vn83HxpE+KY8ke/mVRebNP83P6pN4WDvLpVE/2du4qld8q1e9ldbP6lW28bL6yb8sstF+WHv1o9H+2zhp/tZe7SbJtHjys3Gz+sk/q7TtyE/tWb3qZWf1qrfS+ll9UtnGVxzVq5zkn1Qv/yS9rU9qJ2ucRv1lb+On1du8k/ytHWUI9BIBnRc6n5L6HtmdGOkWRtuKaFsdbeujbUO0DUTbxmgbrJFD0b62TdG+tuFo324jUZ22aLf6cnXu5SUrVAIM3iEAAQhAAAIQgAAEIAABCEAAAhCAQGYCtatRtC+pIFqd4qRdneLKWp3ipFanOKmVKZKsUImg8IIABCDQbgKa4Ve7STP9We0UBwkBCEAAAt1NIOvnQla77qZF7yAAgWYS0HUl6Xur2orsWKEiGEgIQAACEIAABCAAAQhAAAIQgAAEINAJBNxKEl4QgAAEINDFBDSzr5l+yaQuyz5JTz0EIAABCPQGAX0e6HNDMqn3sk/SUw8BCECg2wjwDJVuG1H6AwEIQAACEIAABCAAAQhAAAIQgEDLCbBCpeWIaQACEIBAOQhw57Ac40AWEIAABDqNAJ8fnTZi5AsBCLSLACtU2kWadiAAAQhAAAIQgAAEIAABCEAAAhDoGgJMqHTNUNIRCEAAAhCAAAQgAAEIQAACEIAABNpFgAmVdpGmHQhAAAIQgAAEIAABCEAAAhCAAAS6hkDHPEMl7aniXTMidAQCEIAABCAAAQhAAAIQgAAEIACB0hNghUrph4gEIQABCEAAAhCAAAQgAAEIQAACECgbgdKvUOGp4mU7ZMgHAhCAAAQgAAEIQAACEIAABCAAAVaocAxAAAIQgAAEIAABCEAAAhCAAAQgAIEGCTCh0iAwzCEAAQhAAAIQgAAEIAABCEAAAhCAABMqHAMQgAAEIAABCEAAAhCAAAQgAAEIQKBBAkyoNAgMcwhAAAIQgAAEIAABCEAAAhCAAAQgwIQKxwAEIAABCEAAAhCAAAQgAAEIQAACEGiQABMqDQLDHAIQgAAEIAABCEAAAhCAAAQgAAEIMKHCMQABCEAAAhCAAAQgAAEIQAACEIAABBokMKlB+7abXzL/gLa3SYMQgAAEIAABCEAAAhCAAAQgAAEIjC+Bs1fcOr4JpLTOCpUUQKghAAEIQAACEIAABCAAAQhAAAIQgIAlUPoVKkq47DNTyhMJAQhAAAIQgAAEIAABCEAAAhCAQH4CnfKfKqxQyT/GeEIAAhCAAAQgAAEIQAACEIAABCDQowSYUOnRgafbEIAABCAAAQhAAAIQgAAEIAABCOQnwIRKfnZ4QgACEIAABCAAAQhAAAIQgAAEINCjBJhQ6dGBp9sQgAAEIAABCEAAAhCAAAQgAAEI5CfAhEp+dnhCAAIQgAAEIAABCEAAAhCAAAQg0KMEOuZXfnp0fOg2BDIRaPQp2J3yq1m2X1nztn4Woo1j7a3e+re6bPNRe1nzKuqv9tolk/JNaz+JR1K8JPu0drLqk9q1/ml5JMVJ81M7Rf0Vp1NkUn+T8s/KMcm/2+ob5af+p3G0cdPsFTdJNjteUju2Pmu71s7GUbkoB8Vpl7T9Ssrf2iXll+SfZJ+1vmj7Rf2z5okdBCDQfQRYodJ9Y0qPIAABCEAAAhCAAAQgAAEIQAACEGgxAVaotBgw4SEwHgSS7gDpDoxkkt145FzbpvKrrcuyb/3K2r+kviTlr3rJpH5Jr/iyU72k6mVXNpk3P/VP/VEc1UuqXnZFpeIqTlJ82UlaO9XbOKqXtH6yl15l2aleUvWy63Sp/qh/6o/qVZZe0upl1+uyKBfx7XSOWfth7ZL4yU4yya4s3JRnWj7WLqlfspNMsktrz+oVT/U2rtWrLDuV8/rLDwkBCPQuAVao9O7Y03MIQAACEIAABCAAAQhAAAIQgAAEchJghUpOcLhBAALNJ2DvFGVtwfrpzlNW//G2S8tf/ZGdpK1XP1Rvy/KTtHay7zSp/ihv2y+VZSepevmNl1Q+at/mpbLsJG19Xn/5ISFQhICOyyIxyuDbLf3Iy7Lb+p90nczKp6h/1nawgwAEOpcAK1Q6d+zIHAIQgAAEIAABCEAAAhCAAAQgAIFxIsAKlXECT7MQKCOBrHemdMem2X2wcbPm0+w8FC+pfZun7Dtd2v6qn0n1reqvbc+2o7xs/XiVy5ZPXg5p3BW3W/qr/kgW7X9Rf+Ux3jKtH0njb+vT4th+JtnbuNavWWXbvtq19bY92dn6Rsu2HcVNqm80fpp9Uju23sZRnra+18ppnMQDXiKBhED3EGCFSveMJT2BAAQgAAEIQAACEIAABCAAAQhAoE0EWKHSJtA0A4F2Eki7U5J0hySpXrkrrmSavfzaLZVfUrtpecvf2qle0uqT2it7vfpj80yrb3X/bXzlI2n1Nv+ylJWv8ilb3lnzk51k2fohvo1K9Ud+Sf2SnaTsVJa/pPQqy07S6mVXFmnzU96SVp83b8WTv41r9bJrlrTxbftF20mLb/VqL62+WXnadpoVN6kfzY6vdpKk7V+SXVJ9mr/VJ/VPdpJJdkl5UA8BCJSXACtUyjs2ZAYBCEAAAhCAAAQgAAEIQAACEIBASQmwQqWkA0NaEGgFgbQ7Irpz0oq2xyOm7a/6J2n1yjGpXvpul+q/5aRys/uv9podd7zjWV5l7afyUr6SqhdHW1Y9cjSBJE5J9aO985c0blkjKB/JrH7ttlN+jfav3Xna9my+6oe1s2XZyd+WrX1Zy8pf+akfKjdLKq7ak8wav1X+iqs8bFn1SAhAoPMJsEKl88eQHkAAAhCAAAQgAAEIQAACEIAABCDQZgKsUGkzcJqDQDsI2DshumMjmaRXblavevmrXFaZlH9Z8yWv7iJgz5NOOR6Vp/KX1OhIr3K3StvvTulnr4xPq8cjbfylT+ItvfJMspO+bNLmb/OTPqlf0ssvyU76Zsm0dmxett1m+asdSbWTFl92SAhAoPMIsEKl88aMjCEAAQhAAAIQgAAEIAABCEAAAhAYZwKsUBnnAaB5CEAAAmUl0Ot31Bq9w9iofaeMu/ol2e3HRbf3r6zH3XjllTbeOu6VX5J9VjvFSZNJ7aT5NapPaydrv7LaZc2v2fGytlvUzvJUPyStvmh7+EMAAuNPgBUq4z8GZAABCEAAAhCAAAQgAAEIQAACEIBAhxFghUqHDRjpQiAPAd0R0R0SSdWnxZR9ml1Z9Mo3a//GO2/lqbwlbb3yVL0ty09Sdipbe5XHWxbNz/ZT8Wy9+ql6la2Uf1K99bf2Vm/j2LLsFUfS1stP9bYsP0nZqWztVU7T2ziyV73idLtUv9XPpP7LzupVn+YvfbtkWfNS/21+qi+LtPnZcS9Lnq3Ko9n9t/GUt+ob5Ss/xWm2f1p8tSc7SdUrLyQEINC5BFih0rljR+YQgAAEIAABCEAAAhCAAAQgAAEIjBOBvpp2tS8plStrcxMwdpsY1WlzK160TY72p0Sb5NRof1q0TY+2OdE2P9oei2ZovxzJxBczuYloUECgSkDniSqS7nyk2Vm9jWf1Se3Ir1Fp46f52/az+qf5Wb3ysPGT7GSfV9p2FCdre436W/ukdrLaKd9GpY2f5J+Un+yT4qT5yV/Sxknyt3byT5ONxkuyt+0k5ZPmn+Rn46fFsfatLmfNW3kk5Z81Tqv8ld94yXb1X/2zHJPal53Vq17xWiXT2rX6rHkof+uvehsnq531K1pOa9fqs7aX1E/527iN2iuO5Hj7Z81DdkgIQKBS0XUgw/l7YsRrYbStiLbV0bY+2jZE20C0bYy2wRo5FO1r2xTtaxuO9u02EtVpi3arL1fnXl6yQiXA4B0CEIAABCAAAQhAAAIQgAAEIAABCGQmULsaRfuSCqLVKU7a1SmurNUpTmp1ipNamSLJCpUICi8IQAACEIAABCAAAQhAAAIQgAAEkgmwQiWZDRoIQAACEIAABCAAAQhAAAIQgAAEINDRBPiXn44ePpKHAAQgAAEIQAACEIAABCAAAQhAYDwIMKEyHtRpEwIQgAAEIAABCEAAAhCAAAQgAIGOJsCESkcPH8lDAAIQgAAEIAABCEAAAhCAAAQgMB4EmFAZD+q0CQEIQAACEIAABCAAAQhAAAIQgEBHE2BCpaOHj+QhAAEIQAACEIAABCAAAQhAAAIQGA8CTKiMB3XahAAEIAABCEAAAhCAAAQgAAEIQKCjCUzqlOz1O9Sdki95QgACEIAABCAAAQhAAAIQgAAEINC9BFih0r1jS88gAAEIQAACEIAABCAAAQhAAAIQaBGB0q9QOXvFrS3qOmEhAAEIQAACEIAABCAAAQhAAAIQgEA+AqxQyccNLwhAAAIQgAAEIAABCEAAAhCAAAR6mAATKj08+HQdAhCAAAQgAAEIQAACEIAABCAAgXwEmFDJxw0vCEAAAhCAAAQgAAEIQAACEIAABHqYABMqPTz4dB0CEIAABCAAAQhAAAIQgAAEIACBfASYUMnHDS8IQAACEIAABCAAAQhAAAIQgAAEepgAEyo9PPh0HQIQgAAEIAABCEAAAhCAAAQgAIF8BJhQyccNLwhAAAIQgAAEIAABCEAAAhCAAAR6mMCksvf9kvkHlD1F8oMABCAAAQhAAAIQgAAEIAABCECgyQTOXnFrkyM2NxwrVJrLk2gQgAAEIAABCEAAAhCAAAQgAAEI9ACB0q9Q0RiUfWZKeSIhAAEIQAACEIAABCAAAQhAAAIQyE+gU/5ThRUq+ccYTwhAAAIQgAAEIAABCEAAAhCAAAR6lAATKj068HQbAhCAAAQgAAEIQAACEIAABCAAgfwEmFDJzw5PCEAAAhCAAAQgAAEIQAACEIAABHqUABMqPTrwdBsCEIAABCAAAQhAAAIQgAAEIACB/ASYUMnPDk8IQAACEIAABCAAAQhAAAIQgAAEepRAx/zKT4+OD92GAATaQCDvU8T59bHWDo4dlzTe1j4pOxsnq5+NZ+NYvY2bZG/tbJykclK8JPu0+qx5ZG3Xxkvzs/ZJ+abFSfJLqrftJsVPskuqt+1ltbN+nVK2/UvKu1G+SXGaVW/zTsqvWe2VPY7lYfPtdT6WB2UIQAACrFDhGIAABCAAAQhAAAIQgAAEIAABCEAAAg0SYIVKg8AwhwAEup8Ad+DGd4zT7pDa7Ky9HT+rV1l2kjauLcvP1ttyVjvrp3LWfGRfVNp8bftWr7K1Ux7Sq5wmrX1aXNkn2aW1h765BDQeipo0LrKTTLJTHOT4ENC4aJyUhepVRkIAAhCAQCDAChWOBAhAAAIQgAAEIAABCEAAAhCAAAQg0CABVqg0CAxzCEAAAr1CoN13KG17zeKsO6utiq88Wx1f7bRbZuXXLf1XP7L2u93jQXsQgAAEIAABCJSHACtUyjMWZAIBCEAAAhCAAAQgAAEIQAACEIBAhxBghUqHDBRpQgAC5SWgO9rKMO3OtvSyl7RxVG9lo/6yt/FVb+NbO+lVn+Qnu7zSxlV7eeM1y8/mYfNUO7be+skuTab52XbS4rVLb/NK60e78srbTrvyz9uO5Z23n+3ya3W+WTk2moeNm+Rv7ZK4tso/qT3qIQABCECgtQRYodJavkSHAAQgAAEIQAACEIAABCAAAQhAoAsJsEKlCweVLkEAAsUIJN1pTLqzaFuTv7VXvaT0KiuO6lWWlJ2k7FSWnepVtnrVJ0n5Wz/VJ/mVtd72I2ue1q/d/bftKR9Jq8/ar0bt1F6jflnt1Q+1I5nkL/skfdF6xVcetpwWX35pdtIrvspW2nhp9ta/1WXlozwlk9qVvfRJ9kn1af5Wb9tR3CQ7a69ykr3iZbWTveKpnNdffkgIQAACEBgfAqxQGR/utAoBCEAAAhCAAAQgAAEIQAACEIBABxNghUoHDx6pQwACrSGgO4d5oyf5J9XnbSern9q1d0LT/OWXZjfeeuWp/kmOd15Z21f+We2bbaf2xU2y2e0kxbPtKR9rLzvJJDvrl7ecN36Sn/LOmo+1T4qbNV6r7dLyU38kZS+peuWpepXbJdudh/qpdiVVr37bsuqREIAABCAwvgRYoTK+/GkdAhCAAAQgAAEIQAACEIAABCAAgQ4kwAqVDhw0UoYABLqbgO5Qdncvm9+7tDu4Wblau7S4ze/J+ERM66flMj5Zdn+rlnPauHQ/kc7qoR2/rNlrnOUvKX/pVUZCAAIQgEA5CLBCpRzjQBYQgAAEIAABCEAAAhCAAAQgAAEIdBABVqh00GCRKgQg0BsEynInkjuknX28MX6dNX6dOl6dmnfS0aHrr/olqfokP9VntZO9ldZf7UtavfWnDAEIQAAC7SXACpX28qY1CEAAAhCAAAQgAAEIQAACEIAABLqAACtUumAQ6QIEINAbBHSHUr3NeqfS+sk/SSbZqz5ru0nx212vvNVu2fJvdn42nvqt+kb7Lz/FadRffsixCcB3bC62tt2cdJyrXUnV2/zSyvKXneIk1SfZyV7+skNCAAIQgMD4EGCFyvhwp1UIQAACEIAABCAAAQhAAAIQgAAEOphAX03u2peUypW1uQkYu02M6rS5FS/aJkf7U6JNcmq0Py3apkfbnGibH22PRTPsX45k4ouZ+EQ0KCAAgSYR0HVG4Rq981fUX+3aOKq3Mim/JH/ZW73qbXyVG7WXX15p20uLY/NP87f2SfFtnLx+SfFVb+PadmVnpfWzepVtvDQ/a684kkX9FUfSxktrP8lP9XmlbdfmpbhJdkn18pNMsrP1sk+TSXmm+bVKn7UfaXmnxUnyT/NTv62/9bN6+aXZWb38rMwa3/qpnOQvfVGZ1o9Wt180f/whAIHuIaDrUdp1J7I7Mer1wmhbEW2ro219tG2ItoFo2xhtgzVyKNrXtina1zYc7dttJKrTFu1WX67OvbxkhUqAwTsEIAABCEAAAhCAAAQgAAEIQAACEMhMoHY1ivYlFUSrU5y0q1NcWatTnNTqFCe1MkWSFSoRFF4QgAAExouAZvrVftqMv+yQEIAABCAAAQhAAAIQaCcBfW9N+77KCpV2jgptQQACEIAABCAAAQhAAAIQgAAEIACBJhDgX36aAJEQEIAABCAAAQhAAAIQgAAEIAABCPQWASZUemu86S0EIAABCEAAAhCAAAQgAAEIQAACTSDgnnXCCwIQgAAEeoBA2v+g9gACuggBCEAAAhCAAAQgAIGmEWCFStNQEggCEIAABCAAAQhAAAIQgAAEIACBXiHAhEqvjDT9hAAEIAABCEAAAhCAAAQgAAEIQKBpBJhQaRpKAkEAAhCAAAQgAAEIQAACEIAABCDQKwQ65hkq+h3qXhkY+gkBCEAAAhCAAAQgAAEIQAACEIBAeQmwQqW8Y0NmEIAABCAAAQhAAAIQgAAEIAABCJSUQOlXqPCrFCU9ckgLAhCAAAQgAAEIQAACEIAABCDQwwRYodLDg0/XIQABCEAAAhCAAAQgAAEIQAACEMhHgAmVfNzwggAEIAABCEAAAhCAAAQgAAEIQKCHCTCh0sODT9chAAEIQAACEIAABCAAAQhAAAIQyEeACZV83PCCAAQgAAEIQAACEIAABCAAAQhAoIcJMKHSw4NP1yEAAQhAAAIQgAAEIAABCEAAAhDIR4AJlXzc8IIABCAAAQhAAAIQgAAEIAABCECghwkwodLDg0/XIQABCEAAAhCAAAQgAAEIQAACEMhHYFI+t/Z5XTL/gPY1RksQgAAEIAABCEAAAhCAAAQgAAEIlILA2StuLUUeSUmwQiWJDPUQgAAEIAABCEAAAhCAAAQgAAEIQCCBQOlXqCjvd73rXdrNJR955JFcfnJatmyZdnPJOXPm5PKT05IlS7SbSy5evDiXn5ymTJmi3Vyyv78/l5+cnnjiCe3mkkNDQ7n85DR79mzt5pLTpk3L5Sen1atXazeXfOyxx3L5yamvr0+7uWRRfkX7/9BDD+XKW04zZszQbi757Gc/O5efnIqev0uXLlWoXPKOO+7I5SenVatWaTeXnD9/fi4/OS1atEi7ueTWW2+dy09OM2fO1G4uuXbt2lx+cir6+bV+/XqFyiW32mqrXH5yKspvYGBAoXLJote/osfPxIkTc+Utp/vvv1+7uWTR6+fcuXNztSunoufvyMiIQuWSRc+/WbNm5WpXTkU/P4t+/y16/EyePFldySW32267XH5y2rBhg3ZzyaKfn0XP39133z1X3nIqevwU/fxYs2aNUskld9xxx1x+ctpmm220m0sW/fuj6PfvouO3cOHCXP2W08aNG7WbSz7++OO5/OR0wQUXaLfUkhUqpR4ekoMABCAAAQhAAAIQgAAEIAABCECgjASYUCnjqJATBCAAAQhAAAIQgAAEIAABCEAAAqUmwIRKqYeH5CAAAQhAAAIQgAAEIAABCEAAAhAoIwEmVMo4KuQEAQhAAAIQgAAEIAABCEAAAhCAQKkJMKFS6uEhOQhAAAIQgAAEIAABCEAAAhCAAATKSIAJlTKOCjlBAAIQgAAEIAABCEAAAhCAAAQgUGoCTKiUenhIDgIQgAAEIAABCEAAAhCAAAQgAIEyEmBCpYyjQk4QgAAEIAABCEAAAhCAAAQgAAEIlJoAEyqlHh6SgwAEIAABCEAAAhCAAAQgAAEIQKCMBJhQKeOokBMEIAABCEAAAhCAAAQgAAEIQAACpSbAhEqph4fkIAABCEAAAhCAAAQgAAEIQAACECgjASZUyjgq5AQBCEAAAhCAAAQgAAEIQAACEIBAqQkwoVLq4SE5CEAAAhCAAAQgAAEIQAACEIAABMpIgAmVMo4KOUEAAhCAAAQgAAEIQAACEIAABCBQagJMqJR6eEgOAhCAAAQgAAEIQAACEIAABCAAgTISmFTGpMbKadtttx2rOnPdnDlzMtu2wnDZsmWFwt55552F/FeuXFnIf+HChYX8h4eHC/k//PDDhfwfeeSRQv5Tpkwp5L/NNtsU8p8wodjc5/Llywu1PzQ0VMh/3rx5hfyLtl/0/FuzZk2h/Ise/0WPv6222qpQ/ttvv30h/40bNxbyX7duXSH/J554opB/0c+P+fPnF2p/6tSphfyL8v/HP/5RqP2izoODg4VCrFq1qpD/2rVrC/mvX7++kP+CBQsK+Re9fhb9/lD0+Onv7y/U/6LXz6Ltz5gxo1D+ixcvLuQ/a9asQv5FPz82bNhQqP2i33+KXn+Lfv6sXr26UP+LXn+Kfn7Nnj27UP5Fr39F+1/0+O/r6yvU/6LX36LXz6Kfn5s2bSrU/6Lfvws13kbnYn+ltTFRmoIA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wIRKWUaCPCAAAQhAAAIQgAAEIAABCEAAAhDoGAJMqHTMUJEoBCAAAQhAAAIQgAAEIAABCEAAAmUhMKksiaTlMWlSsVR33nnntCbq6mfPnl1Xn6acOXNmmkld/cMPP1xXn6Z87LHH0kzq6idOnFhXn6acO3dumkldfdHxX79+fd34acpHH300zaSufsOGDXX1acr58+enmdTVb9q0qa4+TTk0NJRmUlff19dXV5+mXLBgQZpJXf26devq6tOUq1evTjOpq3/ggQfq6tOURa9fe+65Z1oTdfW77LJLXX2rlUXPv4GBgUIpPvHEE4X8582bV8h/zpw5hfxnzZpVyL+/v7+Qf9Hrd9HP3+Hh4UL5r127dlz9i17/Fi5cWCj/VatWFfJ//PHHC/lPmFDs3t+0adMKtV/0+0PRz5+i3x+23XbbQv3ffvvtC/mvWLGikP/06dML+W+99daF/It+f1m6dGmh9ot+fq1Zs6ZQ+4ODg4X8ix7/Rb9/FT1/in5+rVy5shC/op+/Rf2Lnn9F/34oBK+NzsU+pdqYKE1BA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GBCpSwjQR4QgAAEIAABCEAAAhCAAAQgAAEIdAwBJlQ6ZqhIFAIQgAAEIAABCEAAAhCAAAQgAIGyEJhUlkTS8vj73/+eZlJXP2vWrLr6NOXixYvTTOrqt9pqq7r6NOWDDz6YZlJXv2LFirr6NOWcOXPSTOrqn/zkJ9fVpyl32223NJO6+m222aauPk3517/+Nc2krn7q1Kl19WnKrbfeOs2krn54eLiuPk3Z39+fZlJXP3/+/Lr6NOWOO+6YZlJXv91229XVpyn7+vrSTOrqH3nkkbr6NOXSpUvTTOrqFy1aVFefplywYEGaSV190fYHBwfrxk9TPvbYY2kmdfWPPvpoXX2asuj5X/T8LcpvYGAgrYt19UXbL3r9KHr937BhQ93+pSmL+k+ePDmtibr6hQsX1tWnKYu2v2zZsrQm6upnzpxZV5+mnDt3bppJXX3R9oteP9auXVs3vzRl0fOn6PWr6Odn0e8fRb//Fx3/ov7r1q1LG+K6+vXr19fVpyknTCh2773o+BfNf/Xq1WldrKufPXt2XX2asuj1s6h/0fErev0s+vdLGt+y6IudJWXpBXlAAAIQgAAEIAABCEAAAhCAAAQgAIE2EmBCpY2waQoCEIAABCAAAQhAAAIQgAAEIACB7iDAhEp3jCO9gAAEIAABCEAAAhCAAAQgAAEIQKCNBJhQaSNsmoIABCAAAQhAAAIQgAAEIAABCECgOwgwodId40gvIAABCEAAAhCAAAQgAAEIQAACEGgjASZU2gibpiAAAQhAAAIQgAAEIAABCPx/du3dx7E8qwO4XLbL5XK5qrr63T2zO7NvzQISEkKEGyCRIhGTIUJSAlIISAnR/gsICSIyUlZi0Qppd7QPzfTO9LPeT1eVXTYdTsDe26Ov+9a99idrzbnn/s7vc+7Lp4YAAQKLIWCgshh9tAsCBAgQIECAAAECBAgQIECgQgEDlQqxLUWAAAECBAgQIECAAAECBAgshoCBymL00S4IECBAgAABAgQIECBAgACBCgUMVCrEthQBAgQIECBAgAABAgQIECCwGAIGKovRR7sgQIAAAQIECBAgQIAAAQIEKhQwUKkQ21IECBAgQIAAAQIECBAgQIDAYggYqCxGH+2CAAECBAgQIECAAAECBAgQqFDAQKVCbEsRIECAAAECBAgQIECAAAECiyFgoLIYfbQLAgQIECBAgAABAgQIECBAoEKBToVrRUv96le/ivIvLy+j/B/+8IdR/uPHj6P8jY2NKP/g4CDKX1nJZm8ff/xxtP7Tp0+j/O9973tR/qeffhrln56eRvlbW1tR/mQyifJfv34d5afJ6f4fPXoUlTAajW41/8WLF9H6P//5z6P89P7tdLJXTa/Xi+qfzWZR/v7+fpSfrh8tPofk3d3d6Czp/RMt/jb54cOH0SnS6/fi4iJaf29vL8rf3NyM8vv9fpQ/GAyi/G63G+Wn+0/7f3Z2FtWf5qf3b/r8Ta//dP/j8TjyT78/VldXo/Vvbm6i/PT+GQ6Ht7r+yclJtH76/Nre3o7Wn06nUX76+yH9/bazsxPVn/pFi1eYnP1KrrBQSxEg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nboUUlbH9fV12SGF8Z///OeF8bLg4eFh2SGF8U8++aQwXhZ8+vRp2SHvNT4ajaLzHxwcRPkPHz6M8u/fvx/ln5+fR/mvXr2K8vv9fpS/spLNTs/OzqL137x5E+Xv7u5G+R9++GGUn95/X3zxRbT+Z599FuV//vnnUf5kMony7927F+Wn1+/a2lq0fvr8Pz4+jtY/PT2N8ofDYZR/c3MT5b948SLKT98/aX76/ZHu//Xr15Ff+vxO75/0+d9qtaL9p8lbW1vRKQaDQZSf9u/i4iJav9fr3Wr+yclJtH76/O50sp9K7XY7qj/9/kuvv/T9nX5/p9dvt9uN/Le3t6P8tP+3/f2Qfn+Nx+PIrynJ2a+spuxSnQQIECBAgAABAgQIECBAgACBOQoYqMwR06kIECBAgAABAgQIECBAgACB5RAwUFmOPtslAQIECBAgQIAAAQIECBAgMEcBA5U5YjoVAQIECBAgQIAAAQIECBAgsBwCBirL0We7JECAAAECBAgQIECAAAECBOYoYKAyR0ynIkCAAAECBAgQIECAAAECBJZDwEBlOfpslwQIECBAgAABAgQIECBAgMAcBQxU5ojpVAQIECBAgAABAgQIECBAgMByCBioLEef7ZIAAQIECBAgQIAAAQIECBCYo4CByhwxnYoAAQIECBAgQIAAAQIECBBYDgEDleXos10SIECAAAECBAgQIECAAAECcxQwUJkjplMRIECAAAECBAgQIECAAAECyyFgoLIcfbZLAgQIECBAgAABAgQIECBAYI4CBipzxHQqAgQIECBAgAABAgQIECBAYDkEDFSWo892SYAAAQIECBAgQIAAAQIECMxRoDPHc73XU33yySfR+T/99NMo/9e//nWUv7+/H+V/9NFHUf5gMIjyz87OovzU782bN9H6jx8/jvKPjo6i/NevX0f56+vrUf729naUP5vNovzT09Mo/+rqKspfXV2N8jc3N6P8b33rW1H+zc1NlJ/evxcXF9H6af6dO3ei9R88eBDlj8fjKH80GkX5nU72qk7332q1ovqPj4+j/PT6SddPnx+TySTa/97eXpQ/nU6j/PT9sbu7G61/fn4e5af+P/jBD6L1h8NhlH95eRnlr62tRfnp83dnZydaP/1+Ta+fbrcb1Z8+v6+vr6P10+s/vf7S52e0+bfJ6fdj+v7u9/vRFtL3b/r9mP7+Sa/fCK/CZP+HSoXYliJAgAABAgQIECBAgAABAgQWQ8BAZTH6aBcECBAgQIAAAQIECBAgQIBAhQIGKhViW4oAAQIECBAgQIAAAQIECBBYDAEDlcXoo10QIECAAAECBAgQIECAAAECFQoYqFSIbSkCBAgQIECAAAECBAgQIEBgMQQMVBajj3ZBgAABAgQIECBAgAABAgQIVChgoFIhtqUIECBAgAABAgQIECBAgACBxRAwUFmMPtoFAQIECBAgQIAAAQIECBAgUKGAgUqF2JYiQIAAAQIECBAgQIAAAQIEFkPAQGUx+mgXBAgQIECAAAECBAgQIECAQIUCBioVYluKAAECBAgQIECAAAECBAgQWAwBA5XF6KNdECBAgAABAgQIECBAgAABAhUKGKhUiG0pAgQIECBAgAABAgQIECBAYDEEDFQWo492QYAAAQIECBAgQIAAAQIECFQoYKBSIbalCBAgQIAAAQIECBAgQIAAgcUQ6DRlG3/0R38UlbqzsxPl/8///E+U//Llyyj/s88+i/KHw2GUf35+HuVfXV1F+Xt7e1H+N7/5zSh/Op1G+bu7u1H+2tpalJ/uv9vtRuuvrq5G+aenp1H+mzdvovx+vx/lP3r0KMrvdLJH9cHBQbT+eDyO8nu9XpSf+qfP/1arFdX/+vXrKH9lJfvbx927d6P1nz59GuWnz49nz55F629vb0f56fWzsbERrf/b3/42yk/vnzt37kTrp8kXFxfRKfb396P89P1z//79aP3UfzabReuvr69H+Wn96fdr+v2Yvv+ur68jvzT/5OQkWj+9/tvtdrT+aDSK8lO/9Pm9ubkZ1Z/6pb+/0vzLy8to/01Jzr7SmrJLdRIgQIAAAQIECBAgQIAAAQIE5ihgoDJHTKciQIAAAQIECBAgQIAAAQIElkPAQGU5+myXBAgQIECAAAECBAgQIECAwBwFDFTmiOlUBAgQIECAAAECBAgQIECAwHIIGKgsR5/tkgABAgQIECBAgAABAgQIEJijgIHKHDGdigABAgQIECBAgAABAgQIEFgOAQOV5eizXRIgQIAAAQIECBAgQIAAAQJzFDBQmSOmUxEgQIAAAQIECBAgQIAAAQLLIWCgshx9tksCBAgQIECAAAECBAgQIEBgjgIGKnPEdCoCBAgQIECAAAECBAgQIEBgOQQMVJajz3ZJgAABAgQIECBAgAABAgQIzFHAQGWOmE5FgAABAgQIECBAgAABAgQILIeAgcpy9NkuCRAgQIAAAQIECBAgQIAAgTkKGKjMEdOpCBAgQIAAAQIECBAgQIAAgeUQMFBZjj7bJQECBAgQIECAAAECBAgQIDBHgc4cz/VeT7W5uRmd/4//+I+j/J2dnSj/f//3f6P84+PjKH9tbS3K7/f7Uf7R0VGUf3NzE+VfX19H+Z1OdquMx+No/fPz8yh/OBxG+Y8ePYryt7a2ovzLy8soP73+1tfXo/XT51fav263G9V/cXER5af332w2i9ZPn393796N1j85OWl0/pMnT6L6f/jDH0b56fun1+tF6z9+/DjK/+ijj6L8dP3pdBqtn17/6fsr7f/u7m60//T+TZ/f6fPv9PQ02v/Lly+j/DQ5/f5K7//0+zPt321/P6bXT9r/0WgUnSL9fkmvn+3t7aj+9PsxfX4OBoOo/nT/0eIVJvs/VCrEthQBAgQIECBAgAABAgQIECCwGAIGKovRR7sgQIAAAQIECBAgQIAAAQIEKhQwUKkQ21IECBAgQIAAAQIECBAgQIDAYggYqCxGH+2CAAECBAgQIECAAAECBAgQqFDAQKVCbEsRIECAAAECBAgQIECAAAECiyFgoLIYfbQLAgQIECBAgAABAgQIECBAoEIBA5UKsS1FgAABAgQIECBAgAABAgQILIaAgcpi9NEuCBAgQIAAAQIECBAgQIAAgQoFDFQqxLYUAQIECBAgQIAAAQIECBAgsBgCBiqL0Ue7IECAAAECBAgQIECAAAECBCoUMFCpENtSBAgQIECAAAECBAgQIECAwGIIGKgsRh/tggABAgQIECBAgAABAgQIEKhQwEClQmxLESBAgAABAgQIECBAgAABAoshYKCyGH20CwIECBAgQIAAAQIECBAgQKBCAQOVCrEtRYAAAQIECBAgQIAAAQIECCyGQKcp2/jlL38ZlfrJJ59E+d///vej/F6vF+W/evUqyk+TZ7NZdIrj4+Mof2Ulm/09fPgwWn9tbS3KT+t//vx5tP7Z2VmUf319HeWvrq7eav7FxUW0fuq/v78frd/tdqP81H86nUbrp/7p9ddut6P60/s/7d+bN2+i+n/xi19E+f1+P8pfX1+P8jud7FPl6uoqWj+9/jc3N6P1Hzx4EOWPRqMof2dnJ8p//PhxlJ/e/+PxOFr//Pw8yj84OIjy0+tvd3c3Wv/169dRfvr+297ejtZvtVpRfpqc9i99fw8Gg2gLaf3p92+6//T9n/7+Sf3S51fql75/h8NhdP01JTn7ldqUXaqTAAECBAgQIECAAAECBAgQIDBHAQOVOWI6FQECBAgQIECAAAECBAgQILAcAgYqy9FnuyRAgAABAgQIECBAgAABAgTmKGCgMkdMpyJAgAABAgQIECBAgAABAgSWQ8BAZTn6bJcECBAgQIAAAQIECBAgQIDAHAUMVOaI6VQECBAgQIAAAQIECBAgQIDAcggYqCxHn+2SAAECBAgQIECAAAECBAgQmKOAgcocMZ2KAAECBAgQIECAAAECBAgQWA4BA5Xl6LNdEiBAgAABAgQIECBAgAABAnMUMFCZI6ZTESBAgAABAgQIECBAgAABAsshYKCyHH22SwIECBAgQIAAAQIECBAgQGCOAgYqc8R0KgIECBAgQIAAAQIECBAgQGA5BAxUlqPPdkmAAAECBAgQIECAAAECBAjMUcBAZY6YTkWAAAECBAgQIECAAAECBAgsh4CBynL02S4JECBAgAABAgQIECBAgACBOQp05niu93qq//qv/4rOf3FxEeV/73vfi/L7/X6UPxwOo/zJZBLlt1qtKH9lJZvdTafTaP3BYBDl7+zsRPmp32g0itZP809PT6P10+u/1+tF619dXUX5Z2dnUf7x8XGUf3NzE+Wvr69H+en9k15/af9ms1m0/6dPn0b5GxsbUX7a/88//zxaf3V1Ncp/8OBBlL+/vx/lHx0dRfknJydR/v3796P89Pmb7j+9f9P7Z3t7O/Lb2tqK8tPrL/3+TO+/drsd7T+9fsbjcbR+ev2lz9/0+2NtbS3af/r9n35/pddPp5P91Ex/v6TPz8vLy6h/6e+XdP/p/Xt+fh7tP/3+jRavMDn7lVthoZYiQIAAAQIECBAgQIAAAQIECNRFwEClLp1QBwECBAgQIECAAAECBAgQINAYAQOVxrRKoQQIECBAgAABAgQIECBAgEBdBAxU6tIJdRAgQIAAAQIECBAgQIAAAQKNETBQaUyrFEqAAAECBAgQIECAAAECBAjURcBApS6dUAcBAgQIECBAgAABAgQIECDQGAEDlca0SqEECBAgQIAAAQIECBAgQIBAXQQMVOrSCXUQIECAAAECBAgQIECAAAECjREwUGlMqxRKgAABAgQIECBAgAABAgQI1EXAQKUunVAHAQIECBAgQIAAAQIECBAg0BgBA5XGtEqhBAgQIECAAAECBAgQIECAQF0EDFTq0gl1ECBAgAABAgQIECBAgAABAo0RMFBpTKsUSoAAAQIECBAgQIAAAQIECNRFwEClLp1QBwECBAgQIECAAAECBAgQINAYAQOVxrRKoQQIECBAgAABAgQIECBAgEBdBDp1KaSsjt3d3bJDCuM/+clPCuNlwePj47JDCuM7OzuF8bLgxcVF2SGF8cvLy8J4WbDdbpcdUhi/vr4ujJcFJ5NJ2SHvNd7v96Pzr6+vR/np9bO/vx+tP5vNovyVlWx2u7m5Ga2/uroa5U+n0yj/7Owsyk+fP+PxOFq/1WpF+b1eL8o/Pz+P8g8PD6P89P7b2tqK1n/8+HGU/+LFiyg/fX50u91o/bT/e3t70fqnp6dRflp/+v5Mv5/S/PT9nd4/d+7cifqX+q+trUXrb29vR/mpX5qf+qXPj04n+6mT5qffz+n7N7p43ian66d+af3p+un3a/r8u7q6igjS78/RaBStn34/R4tXmJz9yqmwUEsRIE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p26FFJWxze/+c2yQwrjL168KIyXBb/88suyQwrj19fXhfGy4Gw2KzukMD4ajQrjZcHpdFp2SGF8PB4XxsuCqd/V1VXZEoXxfr9fGC8L7uzslB1SGN/c3CyMlwUnk0nZIYXxtbW1wnhZcDgclh1SGG+324XxsmCr1So7x7xsbAAAQABJREFUpDDe6/UK42XB9Pp79epV2RKF8fPz88J4WXBra6vskML46upqYbwsmPb/6OiobInC+MnJSWG8LJjev48ePSpbojCe3v+dTvapkD4/0+dP+v5I31/p9buxsVHY37Jgev2mz4+9vb2yEgvjg8GgMF4WvHPnTtkhhfG0/4Unf4dg2v/0/ku/X87Ozt5hl7/7kNQ//X5Ovx9ubm5+9+beIZI+v9Pvj7T+9PmX/v5In1+Xl5fv0KX3d0h6/aXfr7d9/b0/2fme2f+hMl9PZyNAgAABAgQIECBAgAABAgSWQMBAZQmabIsECBAgQIAAAQIECBAgQIDAfAUMVObr6WwECBAgQIAAAQIECBAgQIDAEggYqCxBk22RAAECBAgQIECAAAECBAgQmK+Agcp8PZ2NAAECBAgQIECAAAECBAgQWAIBA5UlaLItEiBAgAABAgQIECBAgAABAvMVMFCZr6ezESBAgAABAgQIECBAgAABAksgYKCyBE22RQIECBAgQIAAAQIECBAgQGC+AgYq8/V0NgIECBAgQIAAAQIECBAgQGAJBAxUlqDJtkiAAAECBAgQIECAAAECBAjMV8BAZb6ezkaAAAECBAgQIECAAAECBAgsgYCByhI02RYJECBAgAABAgQIECBAgACB+QoYqMzX09kIECBAgAABAgQIECBAgACBJRAwUFmCJtsiAQIECBAgQIAAAQIECBAgMF8BA5X5ejobAQIECBAgQIAAAQIECBAgsAQCnabs8Q//8A+jUgeDQZR/c3MT5a+vr0f53W43yu/3+1H+eDyO8i8vL6P809PTKD+t/+zsLFp/c3Mzyl9dXY3y0/6n6/d6vaj+205O79/t7e1oC+12O8p//fp1lJ/2786dO9H66f6vrq6i9Y+OjqL89P2T+qf3f/r+63SyT43hcBj5p8np839nZycqId3/2tpatP4XX3wR5Y9Goyg/9U+/n1qt1q3Wn95/6fdHev9GeG+T0/1PJpOohNlsFuWn7690/9fX11H90+k0yk/vn9Qv/X5N95/ePxsbG5F/uv+Vlez/vUiv33/913+N9l9VcqZUVZXWIUCAAAECBAgQIECAAAECBAjUSMBApUbNUAoBAgQIECBAgAABAgQIECDQDAEDlWb0SZUECBAgQIAAAQIECBAgQIBAjQQMVGrUDKUQIECAAAECBAgQIECAAAECzRAwUGlGn1RJgAABAgQIECBAgAABAgQI1EjAQKVGzVAKAQIECBAgQIAAAQIECBAg0AwBA5Vm9EmVBAgQIECAAAECBAgQIECAQI0EDFRq1AylECBAgAABAgQIECBAgAABAs0QMFBpRp9USYAAAQIECBAgQIAAAQIECNRIwEClRs1QCgECBAgQIECAAAECBAgQINAMAQOVZvRJlQQIECBAgAABAgQIECBAgECNBAxUatQMpRAgQIAAAQIECBAgQIAAAQLNEDBQaUafVEmAAAECBAgQIECAAAECBAjUSMBApUbNUAoBAgQIECBAgAABAgQIECDQDAEDlWb0SZUECBAgQIAAAQIECBAgQIBAjQQ6NaqlsJQHDx4UxsuC0+m07JDC+Pn5eWG8LDgYDMoOKYz3+/3CeFkw3f94PC5bojB+dnZWGC8LHhwclB1SGL+8vCyMlwVns1nZIYXx1O/6+rrw/GXBi4uLskMK42l+ev2l/mn/T05OCn3Kgnfv3i07pDA+mUwK42XB9PmV3r+9Xq+sxMJ4+vzc2toqPH9ZcHd3t+yQwvje3l5hvCy4vr5edkhhPO1fev2k9//Dhw8L91cWTJ+fo9GobInCePr8SN//6f2Trp/u/8WLF4W+ZcF0/2n96f2ffj+k/UvzO53G/NT4fy+ltP70+Z2+P9P8Vqv1/7q8639M7780P33/3Pb3b9q/1C9dP71/3vU6u+3j/B8qt90B6xMgQIAAAQIECBAgQIAAAQKNEzBQaVzLFEyAAAECBAgQIECAAAECBAjctoCBym13wPoECBAgQIAAAQIECBAgQIBA4wQMVBrXMgUTIECAAAECBAgQIECAAAECty1goHLbHbA+AQIECBAgQIAAAQIECBAg0DgBA5XGtUzBBAgQIECAAAECBAgQIECAwG0LGKjcdgesT4AAAQIECBAgQIAAAQIECDROwEClcS1TMAECBAgQIECAAAECBAgQIHDbAgYqt90B6xMgQIAAAQIECBAgQIAAAQKNEzBQaVzLFEyAAAECBAgQIECAAAECBAjctoCBym13wPoECBAgQIAAAQIECBAgQIBA4wQMVBrXMgUTIECAAAECBAgQIECAAAECty1goHLbHbA+AQIECBAgQIAAAQIECBAg0DgBA5XGtUzBBAgQIECAAAECBAgQIECAwG0LGKjcdgesT4AAAQIECBAgQIAAAQIECDROoNOUig8PD6NS2+12lN/p3C5VWv/q6mq0/263G+Wnyefn59EpRqNRo/Ovr6+j+tP7J/VL+5de/ycnJ5Hfyko2ez49PY3WT+/fdP/Hx8dR/Tc3N1H+N77xjSh/a2sryr+8vIzy0/1PJpNo/el0GuUfHR3dan76/IqKf5ucrp9+PxwcHERbGA6HUX76/E+fHxcXF1H96f5ns1m0/ng8jvLT92fqt76+HtXf7/ej/PT7M/1+aLVaUf1pfq/Xi9ZPnz+pX3r/7ezsRPtP60/vv/T7L/3+T+tP89Pv56j5FSZnvxIqLNRSBAg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0CnLoWU1fHs2bOyQwrj7Xa7MF4WHI1GZYcUxldWstnVxsZG4fnLguvr62WHFMY7nexSubq6Kjx/WTD1Pz4+LluiMH59fV0YLwsOh8OyQwrjq6urhfGy4G1f/+n6m5ubZVssjKf3X3r9nZ6eFtZXFrx7927ZIYXxtbW1wnhZ8M2bN2WHFMZfvXpVGC8Lps+/ra2tsiUK4zs7O4XxsuB4PC47pDDe7/cL42XB9Pk/mUzKliiMHx4eFsbLgun9N5vNypYojJ+dnRXGy4Ln5+dlhxTG0/fPkydPCs9fFkyfn+n7q6y+snj6/TIYDMqWKIynz6/0+r+5uSmsryzY7XbLDimM93q9wnhZMO3fdDotW6Iwnvql+en9n+an3+9HR0eFvmXB9Ps9vX/T99/JyUnZFgvjaX76/Zk+f1K/QpwaBbNf+TXaiFIIECBAgAABAgQIECBAgAABAlUJGKhUJW0dAgQIECBAgAABAgQIECBAYGEEDFQWppU2QoAAAQIECBAgQIAAAQIECFQlYKBSlbR1CBAgQIAAAQIECBAgQIAAgYURMFBZmFbaCAECBAgQIECAAAECBAgQIFCVgIFKVdLWIUCAAAECBAgQIECAAAECBBZGwEBlYVppIwQIECBAgAABAgQIECBAgEBVAgYqVUlbhwABAgQIECBAgAABAgQIEFgYAQOVhWmljRAgQIAAAQIECBAgQIAAAQJVCRioVCVtHQIECBAgQIAAAQIECBAgQGBhBAxUFqaVNkKAAAECBAgQIECAAAECBAhUJWCgUpW0dQgQIECAAAECBAgQIECAAIGFETBQWZhW2ggBAgQIECBAgAABAgQIECBQlYCBSlXS1iFAgAABAgQIECBAgAABAgQWRsBAZWFaaSMECBAgQIAAAQIECBAgQIBAVQKdqhZK1zk5OYlO0Wq1ovzz8/MofzKZRPm9Xi/K39raivI3Nzej/G63G+Wn/bu6uorWT/MfPnwYrX/v3r0o/+bmJsofj8dRfqeTPWrS629jYyOq//DwMMpfXV2N8ofDYZSfPj/Ozs6i9Q8ODqL8169fR/ntdjvKT58/af/T638wGET739nZifL39/ej/PT5NZvNovXT/e/u7kbrp+/P9fX1aP30+kv90u+n9PpP3x/p/Z9+f1xfX0f9n06nUX66/2jxt8mj0Sg6xfHxcZSfvj/T/PT7Lf3+ubi4iPzS78f0/k+/n6LNv01On3/p8yPNT6+/1K+qfP+HSlXS1iFAgAABAgQIECBAgAABAgQWRsBAZWFaaSMECBAgQIAAAQIECBAgQIBAVQIGKlVJW4cAAQIECBAgQIAAAQIECBBYGAEDlYVppY0QIECAAAECBAgQIECAAAECVQkYqFQlbR0CBAgQIECAAAECBAgQIEBgYQQMVBamlTZCgAABAgQIECBAgAABAgQIVCVgoFKVtHUIECBAgAABAgQIECBAgACBhREwUFmYVtoIAQIECBAgQIAAAQIECBAgUJWAgUpV0tYhQIAAAQIECBAgQIAAAQIEFkbAQGVhWmkjBAgQIECAAAECBAgQIECAQFUCBipVSVuHAAECBAgQIECAAAECBAgQWBgBA5WFaaWNECBAgAABAgQIECBAgAABAlUJGKhUJW0dAgQIECBAgAABAgQIECBAYGEEDFQWppU2QoAAAQIECBAgQIAAAQIECFQlYKBSlbR1CBAgQIAAAQIECBAgQIAAgYUR6DRlJ/1+Pyq11WpF+dPpNMo/Pz+P8sfjcZR/eXkZ5W9ubkb5W1tbUf7a2lqUf3Z2FuW/efMmyj89PY3y2+12lP/gwYMo/+LiIspP9x8t/jY5fX6MRqOohPT+TfPT+/fhw4fR/tP+Hx4eRuunz/9utxutv7KS/e1iNptF66fXf/r82NnZiepP/dLnZ/r+ePHiRbT/9Pk7GAyi9dPnR7T42+Tr6+voFOn9Ey3+Nvnm5iY6xWQyifLT52+6fvr9trq6Gu0/rT99/6b3b/r7I81P77+Tk5Oof+nvl/T6SZ+faf7Gxkbkt729HeWn3z+dTmNGDZFT9pUXLS2ZAAECBAgQIECAAAECBAgQINBMAQOVZvZN1QQIECBAgAABAgQIECBAgMAtChio3CK+pQkQIECAAAECBAgQIECAAIFmChioNLNvqiZAgAABAgQIECBAgAABAgRuUcBA5RbxLU2AAAECBAgQIECAAAECBAg0U8BApZl9UzUBAgQIECBAgAABAgQIECBwiwIGKreIb2kCBAgQIECAAAECBAgQIECgmQIGKs3sm6oJECBAgAABAgQIECBAgACBWxQwULlFfEsTIECAAAECBAgQIECAAAECzRQwUGlm31RNgAABAgQIECBAgAABAgQI3KKAgcot4luaAAECBAgQIECAAAECBAgQaKaAgUoz+6ZqAgQIECBAgAABAgQIECBA4BYFDFRuEd/SBAgQIECAAAECBAgQIECAQDMFDFSa2TdVEyBAgAABAgQIECBAgAABArcoYKByi/iWJkCAAAECBAgQIECAAAECBJop0GlK2cPhMCp1dXU1yt/Y2Ijyz87OovyLi4sofzabRflXV1dRfrfbjfJ3dnai/MvLyyj/6Ogoyn/16lWUn+7/4cOH0fqtVivKPz8/j/LH43GUnz4/Tk5OovWPj4+j/Ovr6yj/ww8/jPLX1tai/PT5mfqdnp5G9a+sZH97SJ8/e3t7Uf3p++fBgwfR+uvr61F+ev30+/1o/a2trSg/ff6l10/6/ZA+/2/7/kn90vfPbX9/pc+P/f396PpP7/8nT55E66fPj2jxt8mdTvZT67Z/v6T+6fsnfX5NJpOohenzr9frReun12/6/hoMBlH96f0fLV5hcvaVWGGhliJAgAABAgQIECBAgAABAgQI1EXAQKUunVAHAQIECBAgQIAAAQIECBAg0BgBA5XGtEqhBAgQIECAAAECBAgQIECAQF0EDFTq0gl1ECBAgAABAgQIECBAgAABAo0RMFBpTKsUSoAAAQIECBAgQIAAAQIECNRFwEClLp1QBwECBAgQIECAAAECBAgQINAYAQOVxrRKoQQIECBAgAABAgQIECBAgEBdBAxU6tIJdRAgQIAAAQIECBAgQIAAAQKNETBQaUyrFEqAAAECBAgQIECAAAECBAjURcBApS6dUAcBAgQIECBAgAABAgQIECDQGAEDlca0SqEECBAgQIAAAQIECBAgQIBAXQQMVOrSCXUQIECAAAECBAgQIECAAAECjREwUGlMqxRKgAABAgQIECBAgAABAgQI1EXAQKUunVAHAQIECBAgQIAAAQIECBAg0BgBA5XGtEqhBAgQIECAAAECBAgQIECAQF0EOnUppKyOlZVs9tPpZFvt9XplJRbG0/Vns1nh+cuCBwcHZYcUxp8/f14YLwum+//Od75TtkRhfGdnpzBeFhwMBmWHFMafPXtWGC8L/vrXvy47pDCeXj/X19eF5y8LjkajskMK42dnZ4XxsuBkMik7pDA+Ho8L42XBk5OTskMK46lfev+l98/W1lbh/t53sN1uR0uk75/0+js6Oorqv7i4iPJfv34d5ff7/Sh/OBxG+en1m9Z/eHgY1f/q1asoP71+0u+f9fX1qP40OX1+p/nT6TTdQpR/dXUV5afv3zdv3kTr39zcRPnp92P6/Enz19bWov3fu3cvyt/e3o7y0++P9P2Zfj+l1//5+Xnkl+4//X5Jn3/p90eEV2FyNqWosFBLESB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KduhRSVsfp6WnZIYXx6+vrwnhZcHV1teyQwvjKSja7StefzWaF9ZUFX716VXZIYTztX7vdLjx/WfDx48dlhxTG0/z9/f3C85cFz87Oyg4pjJ+fnxfGy4LD4bDskML43bt3C+NlwcvLy7JDCuN37twpjJcFu91u2SGF8TQ/vX/S51/h5t4hmF4/6f2f+q+vr7/DLn/3Ien1//r169998neIHB0dvcNRv/uQ9Po7OTn53Sd/h8ibN2/e4ajffUj6/N3e3v7dJ68gcnNzE61ycXER5afXz8bGRrT+1tZWlJ8+P/r9frR++v2XPr86nexT//79+9H+Dw4Oovy0f6lf+v5qtVrR/tPk9Ps/XT+9f9L+pfs/Pj6OCPb29qL8w8PDKD99/6bvj/T7Pdp8hcnZr/wKC7UUAQ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tCpSyFldRwfH5cdUhhvtVqF8bJgr9crO6QwPhwOC+NlwcFgUHZIYfzhw4eF8bJg6n90dFS2RGH8iy++KIyXBdP9f+tb3ypbojA+nU4L42XB1H97e7tsicL4kydPCuNlwfv375cdUhg/OzsrjJcFNzc3yw4pjKd+JycnhecvC7548aLskML4zc1NYbwsuLq6WnZIYXw8HhfGy4KTyaTskML4bDYrjJcF0+vn8ePHZUsUxtP3x97eXuH5y4Knp6dlhxTG0/6n1+/KSva3ozS/3+8X+pQF0/ydnZ2yJQrjaf9Tv/T7Z2Njo3B/ZcH0+zF9/qTP3/X19bItFsbT+tPrZzQaFdZXFux2u2WHFMbT/afPv/T75/Xr14X7KwumfunzK71/0+dH+vy6vLwsIy6Mp98/hSd/h2B6/V9dXb3DKs0/JPvKaP7+7YAAAQIECBAgQIAAAQIECBAg8LUFDFS+NpkEAgQIECBAgAABAgQIECBAYNkFDFSW/QqwfwIECBAgQIAAAQIECBAgQOBrCxiofG0yCQQIECBAgAABAgQIECBAgMCyCxioLPsVYP8ECBAgQIAAAQIECBAgQIDA1xYwUPnaZBIIECBAgAABAgQIECBAgACBZRcwUFn2K8D+CRAgQIAAAQIECBAgQIAAga8tYKDytckkECBAgAABAgQIECBAgAABAssuYKCy7FeA/RMgQIAAAQIECBAgQIAAAQJfW8BA5WuTSSBAgAABAgQIECBAgAABAgSWXcBAZdmvAPsnQIAAAQIECBAgQIAAAQIEvraAgcrXJpNAgAABAgQIECBAgAABAgQILLuAgcqyXwH2T4AAAQIECBAgQIAAAQIECHxtAQOVr00mgQABAgQIECBAgAABAgQIEFh2AQOVZb8C7J8AAQIECBAgQIAAAQIECBD42gKdr51xSwnj8Tha+ebmJsq/urqK8tPk7e3t6BSPHj2K8ofDYZT/6aefRvnX19dR/sXFRZSf+v3gBz+I1n/16lWUv76+HuUPBoMoP11/ZSWb/a6urt5q/en+o+LfJh8eHkanaLVaUX76/E3r39/fj+rf29uL8j/++OMof2NjI8q/d+9elJ9ev+nzOyr+bXK3241OkT4/er3era7f6WSfeun9m36/zWazyC/d/2QyidY/PT2N8o+Pj6P8y8vLKL/f70f5af/S/PT5k16/6fpHR0eR/9nZWZSf/v5J+5defzs7O9H+t7a2ovz0+Z9+/6a/H1O/9PqP8CtMzn6lVFiopQgQIECAAAECBAgQIECAAAECdREwUKlLJ9RBgAABAgQIECBAgAABAgQINEbAQKUxrVIoAQIECBAgQIAAAQIECBAgUBcBA5W6dEIdBAgQIECAAAECBAgQIECAQGMEDFQa0yqFEiBAgAABAgQIECBAgAABAnURMFCpSyfUQYAAAQIECBAgQIAAAQIECDRGwEClMa1SKAECBAgQIECAAAECBAgQIFAXAQOVunRCHQQIECBAgAABAgQIECBAgEBjBAxUGtMqhRIgQIAAAQIECBAgQIAAAQJ1ETBQqUsn1EGAAAECBAgQIECAAAECBAg0RsBApTGtUigBAgQIECBAgAABAgQIECBQFwEDlbp0Qh0ECBAgQIAAAQIECBAgQIBAYwQMVBrTKoUSIECAAAECBAgQIECAAAECdREwUKlLJ9RBgAABAgQIECBAgAABAgQINEbAQKUxrVIoAQIECBAgQIAAAQIECBAgUBeBTl0KKatjMBiUHVIYv7m5KYyXBUejUdkhhfGTk5PCeFkwzX/69GnZEoXx73//+4Xx9x387LPPoiVevnwZ5W9sbET5nU52q02n02j9w8PDKH82m0X5rVYryt/f34/yr66uovyDg4Mof3NzM8o/Pz+P8tPn1233P71/0uv/+fPnkf/R0VGU//HHH0f56fWX9j8qvgbJ4/E4qiJ9f6frp99PW1tb0f5XVrK/3U0mk2j9y8vLW81P3x9ffvllVP/x8XGUnz4/hsNhtH6anL4/+v1+VEL6/ZM+f9vtdlR/6nd9fR2tf3FxEeWnz580P/1+X11djfa/trYW5W9vb0f53W43ym9KcvaWa8ou1UmAAAECBAgQIECAAAECBAgQmKOAgcocMZ2KAAECBAgQIECAAAECBAgQWA4BA5Xl6LNdEiBAgAABAgQIECBAgAABAnMUMFCZI6ZTESBAgAABAgQIECBAgAABAsshYKCyHH22SwIECBAgQIAAAQIECBAgQGCOAgYqc8R0KgIECBAgQIAAAQIECBAgQGA5BAxUlqPPdkmAAAECBAgQIECAAAECBAjMUcBAZY6YTkWAAAECBAgQIECAAAECBAgsh4CBynL02S4JECBAgAABAgQIECBAgACBOQoYqMwR06kIECBAgAABAgQIECBAgACB5RAwUFmOPtslAQIECBAgQIAAAQIECBAgMEcBA5U5YjoVAQIECBAgQIAAAQIECBAgsBwCBirL0We7JECAAAECBAgQIECAAAECBOYoYKAyR0ynIkCAAAECBAgQIECAAAECBJZDwEBlOfpslwQIECBAgAABAgQIECBAgMAcBTpzPNd7PdXjx4/f6/nLTn54eFh2SGH8xYsXhfGy4GeffVZ2SGG81+sVxsuC3/nOd8oOKYzfvXu3MF4WTP2+/PLLsiUK46PRqDBeFtzc3Cw7pDB+cnJSGC8LXlxclB1SGF9fXy+MlwW73W7ZIYXxo6OjwnhZ8Pj4uOyQwvjGxkZhvCz44MGDskMK451O9qi+uroqPH9ZMF0/vf7T5/90Oi3bYmH8888/L4yXBdP3R7/fL1uiMJ7uP71/x+NxYX1lwevr67JDCuPtdrswXhZstVplhxTG9/f3C+Nlwd/85jdlhxTG0+f/Bx98UHj+suCTJ0/KDimMr62tFcbfd/Dm5iZaIvVP75+9vb2o/i+++CLKv3///q3mDwaDaP30+Zvmp/WvrNzu384nk0nkf3l5GeWnz+/0+ZO+f9Pv//T7N81Pr9+o+RUm3+5dVuFGLUWAAAECBAgQIECAAAECBAgQmJeAgcq8JJ2HAAECBAgQIECAAAECBAgQWBoBA5WlabWNEiBAgAABAgQIECBAgAABAvMSMFCZl6TzECBAgAABAgQIECBAgAABAksjYKCyNK22UQIECBAgQIAAAQIECBAgQGBeAgYq85J0HgIECBAgQIAAAQIECBAgQGBpBAxUlqbVNkqAAAECBAgQIECAAAECBAjMS8BAZV6SzkOAAAECBAgQIECAAAECBAgsjYCBytK02kYJECBAgAABAgQIECBAgACBeQkYqMxL0nkIECBAgAABAgQIECBAgACBpREwUFmaVtsoAQIECBAgQIAAAQIECBAgMC8BA5V5SToPAQIECBAgQIAAAQIECBAgsDQCBipL02obJUCAAAECBAgQIECAAAECBOYlYKAyL0nnIUCAAAECBAgQIECAAAECBJZGwEBlaVptowQIECBAgAABAgQIECBAgMC8BDrzOtH7Ps+9e/eiJXq9XpR/586dKP/6+jrK/81vfhPl/+xnP4vyp9NplL+zsxPlD4fDKH93dzfKf/PmTZQ/Go2i/MlkEuWn11+0+NvkwWAQnaLb7Ub5nU72qEv9r66uovpve/+tVutW60+fv+n749GjR9H+9/b2ovw0Ob1+VldX0xKi/PT5NR6Po/VTv/X19Wj9fr8f5f/617+O8p8/fx7l/+AHP4jyP/rooyh/c3Mzyk/7v7W1Fa2f9j99fh4eHkb139zcRPmp3927d6P10+/PtH/tdjuqP01eWcn+9j6bzaIS0u/n9Pmf7j9d/+TkJPJLvz/S+m/7+yHC+xrJ2V3yNRZyKAECBAgQIECAAAECBAgQIEBgUQQMVBalk/ZBgAABAgQIECBAgAABAgQIVCZgoFIZtYUIECBAgAABAgQIECBAgACBRREwUFmUTtoHAQIECBAgQIAAAQIECBAgUJmAgUpl1BYiQIAAAQIECBAgQIAAAQIEFkXAQGVROmkfBAgQIECAAAECBAgQIECAQGUCBiqVUVuIAAECBAgQIECAAAECBAgQWBQBA5VF6aR9ECBAgAABAgQIECBAgAABApUJGKhURm0hAgQIECBAgAABAgQIECBAYFEEDFQWpZP2QYAAAQIECBAgQIAAAQIECFQmYKBSGbWFCBAgQIAAAQIECBAgQIAAgUURMFBZlE7aBwECBAgQIECAAAECBAgQIFCZgIFKZdQWIkCAAAECBAgQIECAAAECBBZFwEBlUTppHwQIECBAgAABAgQIECBAgEBlAgYqlVFbiAABAgQIECBAgAABAgQIEFgUgU5TNnJzcxOV2ulkW338+HG0fqvVivLPz8+j/JcvX0b5X375ZZQ/HA6j/A8++CDKT/uf+vd6vaj+lZVs9jmdTqP10/q3t7ej9dP75/j4OFp/MplE+VtbW1H+YDCI8kejUZR/dnYW5c9msyg/7f/Ozk60/sbGRpR/9+7dKP/i4iLKT59/3W43Wj+9f9bX16P1x+NxlL+2thbl9/v9KP/JkydR/tOnT6P8Z8+eRfmpX3r/PXjwIKo/XT+9f9L3d/r9fHl5Gfml75/0/ZH2L81Pn7+pf/r+SK+f9Pq9urqKrr/0+Z9+/6bPv/T7Ob3/Dg4OIv/0+osWrzA5+5VWYaGWIkCAAAECBAgQIECAAAECBAjURcBApS6dUAcBAgQIECBAgAABAgQIECDQGAEDlca0SqEECBAgQIAAAQIECBAgQIBAXQQMVOrSCXUQIECAAAECBAgQIECAAAECjREwUGlMqxRKgAABAgQIECBAgAABAgQI1EXAQKUunVAHAQIECBAgQIAAAQIECBAg0BgBA5XGtEqhBAgQIECAAAECBAgQIECAQF0EDFTq0gl1ECBAgAABAgQIECBAgAABAo0RMFBpTKsUSoAAAQIECBAgQIAAAQIECNRFwEClLp1QBwECBAgQIECAAAECBAgQINAYAQOVxrRKoQQIECBAgAABAgQIECBAgEBdBAxU6tIJdRAgQIAAAQIECBAgQIAAAQKNETBQaUyrFEqAAAECBAgQIECAAAECBAjURcBApS6dUAcBAgQIECBAgAABAgQIECDQGAEDlca0SqEECBAgQIAAAQIECBAgQIBAXQQ6dSmkrI5nz56VHVIY39zcLIyXBT/++OOyQwrjH3zwQWG8LDgej8sOKYyvrGSzs5ubm8LzlwXT+h8/fly2RGH87t27hfGy4Gg0KjukMJ76p/mpf7vdLtxfWXBjY6PskML46upqYbwseHx8XHZIYfzs7KwwXhbs9XplhxTG0+fX1dVV4fnfd/Dw8DBaIr1+Ly4uovX7/X6U3+lkr9r19fVo/fT+Gw6H0frp9Zfev+nzO33+bG9vR37p98NHH30Urb+/vx/lp8/Pbrcbrb+1tRXlp/d/+v6eTqdR/en9l/q3Wq2o/uvr6yg//X5N89PnR/r+SOtP35/p+/vy8jLqf7p+ev8/ePAgqv/p06dRfvr7J33/pv3793//92j/VSVnv7KrqtI6BAgQIECAAAECBAgQIECAAIEaCRio1KgZSiFAgAABAgQIECBAgAABAgSaIWCg0ow+qZIAAQIECBAgQIAAAQIECBCokYCBSo2aoRQCBAgQIECAAAECBAgQIECgGQIGKs3okyoJECBAgAABAgQIECBAgACBGgkYqNSoGUohQIAAAQIECBAgQIAAAQIEmiFgoNKMPqmSAAECBAgQIECAAAECBAgQqJGAgUqNmqEUAgQIECBAgAABAgQIECBAoBkCBirN6JMqCRAgQIAAAQIECBAgQIAAgRoJGKjUqBlKIUCAAAECBAgQIECAAAECBJohYKDSjD6pkgABAgQIECBAgAABAgQIEKiRgIFKjZqhFAIECBAgQIAAAQIECBAgQKAZAgYqzeiTKgkQIECAAAECBAgQIECAAIEaCRio1KgZSiFAgAABAgQIECBAgAABAgSaIWCg0ow+qZIAAQIECBAgQIAAAQIECBCokUCnRrUUlvL5558Xxt938PT0NFri937v96L8e/fuRflPnz6N8p8/fx7lv3nzJspfX1+P8re3t6P8Xq8X5d928mQyiUq4vr6O8i8uLqL88Xgc5V9dXUX56f1/fHwcrZ/uv9/vR+t3u90oP63/4OAgWj/N39jYiNZfXV291fz0/fOjH/0oqj9N3t/fj07xL//yL1H+3t5elJ8+P9P3X7vdjupPnx9p/s3NTVR/mn9+fh6tP5vNovz0+rm8vIzWT/NPTk6i9Q8PD6P8lZXsb8f379+P1n/8+HGUn94/w+EwWr/TyX4qpu//9Psj/X5L77/RaBT537lzJ8p/+PBhlH/37t0oP91/tHiFydlTpsJCLUWA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dOpSSFkdrVar7JDC+Js3bwrjZcGjo6OyQwrjl5eXhfGy4De/+c2yQwrj0+m0MF4WPDs7KzukMP7y5cvCeFnw1atXZYcUxnd2dgrjZcFer1d2SGG83W4XxsuCnU52q04mk7IlCuNpfrfbLTx/WbDf75cdUhgfj8eF8bLgwcFB2SGF8fT+39raKjx/WfDRo0dlhxTG19bWCuNlwcFgUHZIYTz1u76+Ljx/WfD8/LzskMJ4+vwtPPk7BNPn3zss8V4PuXv3bnT+v/7rv47y//M//zPK/7d/+7co/+rqKspPn3/R4m+T19fXo1NsbGxE+en7M/3+jIp/m5z2L33+pe//9Po9PT2NCNPv9zQ/Kv5t8ocffhidIr1/0vz0/kmv//39/chvb28vyk+vn5ubm2j9zc3NKD99fqbPn6j4CpP9HyoVYluKAAECBAgQIECAAAECBAgQWAwBA5XF6KNdECBAgAABAgQIECBAgAABAhUKGKhUiG0pAgQIECBAgAABAgQIECBAYDEEDFQWo492QYAAAQIECBAgQIAAAQIECFQoYKBSIbalCBAgQIAAAQIECBAgQIAAgcUQMFBZjD7aBQECBAgQIECAAAECBAgQIFChgIFKhdiWIkCAAAECBAgQIECAAAECBBZDwEBlMfpoFwQIECBAgAABAgQIECBAgECFAgYqFWJbigABAgQIECBAgAABAgQIEFgMAQOVxeijXRAgQIAAAQIECBAgQIAAAQIVChioVIhtKQIECBAgQIAAAQIECBAgQGAxBAxUFqOPdkGAAAECBAgQIECAAAECBAhUKGCgUiG2pQgQIECAAAECBAgQIECAAIHFEDBQWYw+2gUBAgQIECBAgAABAgQIECBQoYCBSoXYliJAgAABAgQIECBAgAABAgQWQ6DTlG188sknUanr6+tR/hdffBHlf/bZZ1H+dDqN8ldXV6P8dP29vb1o/S+//DLK7/f7Uf7a2lqUn/qn63e73aj+drsd5fd6vSh/c3Mzyu90skfd5eVltP7JyUmUPxqNovy0f0+fPo3Wv3fvXpSfXj+np6fR+q1WK8q/7fv32bNnUf1/8Ad/EOU3PflHP/pRtIU0/2/+5m+i9V+/fh3lHx8fR/np/bOzsxOtf+fOnSh/MBhE+enzK/VbWcn+dpp+P6T5af3p92v6/k5/P6TfL7f9/k3ff+n9l94/k8kkuv/T5+/Lly+j9V+9ehXl3/b9FxVfYXL2lK2wUEsRIE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Bip16YQ6CBAgQIAAAQIECBAgQIAAgcYIGKg0plUKJUCAAAECBAgQIECAAAECBOoiYKBSl06ogwABAgQIECBAgAABAgQIEGiMgIFKY1qlUAIECBAgQIAAAQIECBAgQKAuAp26FFJWx+///u+XHVIYf/r0aWG8LPiLX/yi7JDC+N7eXmG8LNhqtcoOKYxvbGwUxsuCH374Ydkh7zW+u7sbnX88Hkf5Nzc3UX66ftr/NL/dbkf7T/N7vV60/mAwiPL7/X6UnyafnJxEpzg4OIjyh8NhlH///v0oP10/Wvxt8uXlZXSK277/nj9/HtUv+XYF/umf/ikq4B/+4R+i/N/85jdR/vHxcZQ/mUyi/Kurqyg/ff53u91o/dXV1Sh/NptF+en3T/r+T9/fKyvZ345fvHgR+Z2enkb5z549i/KPjo6i/PT6W19fj9a/c+dOlJ+uv7W1Fa2fPr8ODw+j9UejUZQ/nU6j/GVJzp4yy6JknwQIECBAgAABAgQIECBAgACBrwgYqHwFwz8JECBAgAABAgQIECBAgAABAu8iYKDyLkqOIUCAAAECBAgQIECAAAECBAh8RcBA5SsY/kmAAAECBAgQIECAAAECBAgQeBcBA5V3UXIMAQIECBAgQIAAAQIECBAgQOArAgYqX8HwTwIECBAgQIAAAQIECBAgQIDAuwgYqLyLkmMIECBAgAABAgQIECBAgAABAl8RMFD5CoZ/EiBAgAABAgQIECBAgAABAgTeRcBA5V2UHEOAAAECBAgQIECAAAECBAgQ+IqAgcpXMPyTAAECBAgQIECAAAECBAgQIPAuAgYq76LkGAIECBAgQIAAAQIECBAgQIDAVwQMVL6C4Z8ECBAgQIAAAQIECBAgQIAAgXcRMFB5FyXHECBAgAABAgQIECBAgAABAgS+ImCg8hUM/yRAgAABAgQIECBAgAABAgQIvIuAgcq7KDmGAAECBAgQIECAAAECBAgQIPAVgc5X/r3Q//zWt74V7W84HEb5X375ZZQ/m82i/J2dnSi/1+tF+d/+9rej/N3d3Sj/5OQkyr+8vIzyx+NxlJ/2v9VqReuvrGSz1263G62/trYW5Q8Ggyg/9Uv7NxqNovpfvnwZ5V9dXUX5af1p/87Pz6P6j4+Po/z0/l9dXY3WT++/f/zHf4zW/9u//dsoX3Im8Hd/93fRCX784x9H+c+ePYvy0/f3ZDKJ1p9Op1F+ev93Otmn+m2/v25ubiK/drsd5W9ubkb56fff0dFRtH76/kz90+s//X7c2tqK/B49ehTlp7+fnjx5Eq1/7969KP/6+jrKT79f0/5HxVeYnP1KqrBQSxEgQIAAAQIECBAgQIAAAQIE6iJgoFKXTqiDAAECBAgQIECAAAECBAgQaIyAgUpjWqVQAgQIECBAgAABAgQIECBAoC4CBip16YQ6CBAgQIAAAQIECBAgQIAAgcYIGKg0plUKJUCAAAECBAgQIECAAAECBOoiYKBSl06ogwABAgQIECBAgAABAgQIEGiMgIFKY1qlUAIECBAgQIAAAQIECBAgQKAuAgYqdemEOggQIECAAAECBAgQIECAAIHGCBioNKZVCiVAgAABAgQIECBAgAABAgTqImCgUpdOqIMAAQIECBAgQIAAAQIECBBojICBSmNapVACBAgQIECAAAECBAgQIECgLgIGKnXphDoIECBAgAABAgQIECBAgACBxggYqDSmVQolQIAAAQIECBAgQIAAAQIE6iJgoFKXTqiDAAECBAgQIECAAAECBAgQaIyAgUpjWqVQAgQIECBAgAABAgQIECBAoC4CnboUUlbHz372s7JDCuPf/e53C+NlwY2NjbJDCuMPHjwojJcFLy8vyw4pjA8Gg8J4WXBnZ6fskML448ePC+NlwQ8++KDskML46elpYbwseH5+XnZIYfzs7KwwXha8uLgoO6QwPhqNCuNlwfT6m0wmZUsUxtP1W61W4fnLgt1ut+yQ9xpfXV2Nzp/2/5e//GW0/tHRUZSfPj+ixd8mHxwcRKc4PDyM8tP7p9O53Vf9r371q2j/P/7xj6N8yZnAX/3VX0Un+Od//ucof29vL8o/OTmJ8tPnZ/r9MJ1Oo/rb7XaUnz5/osXfJvd6vegU6fPvzp07t7p+2v90/2n/0+s//X5Pr//U7/79+9H1k15/6f6j4t8mp37p+lXl+z9UqpK2DgECBAgQIECAAAECBAgQILAwAgYqC9NKGyFAgAABAgQIECBAgAABAgSqEjBQqUraOgQIECBAgAABAgQIECBAgMDCCBioLEwrbYQAAQIECBAgQIAAAQIECBCoSsBApSpp6xAgQIAAAQIECBAgQIAAAQILI2CgsjCttBECBAgQIECAAAECBAgQIECgKgEDlaqkrUOAAAECBAgQIECAAAECBAgsjICBysK00kYIECBAgAABAgQIECBAgACBqgQMVKqStg4BAgQIECBAgAABAgQIECCwMAIGKgvTShshQIAAAQIECBAgQIAAAQIEqhIwUKlK2joECBAgQIAAAQIECBAgQIDAwggYqCxMK22EAAECBAgQIECAAAECBAgQqErAQKUqaesQIECAAAECBAgQIECAAAECCyNgoLIwrbQRAgQIECBAgAABAgQIECBAoCoBA5WqpK1DgAABAgQIECBAgAABAgQILIxApyk7+elPfxqVuru7G+V/8MEHUX6nk1FfX19H6x8eHkb5p6enUf7m5maUv7KSzf7S/G63G9W/trYW5U8mkyh/PB5H+a1WK8qfTqdRfnr9p/tP+39zcxPtP10/vf9Sv5OTk2j/g8Egyt/a2ory0/VTv+Pj46j+9P65urqK1v/v//7vKP/P/uzPovz/+I//iPIlZwIff/xxdILRaBTl33Zy+v6+7e+X9Pt1NptFLWi321F++v2V5q+vr0f1p/3v9Xq3uv7Z2Vm0fvr7JX1/vXnzJqo/ff8Oh8No/fT7Mf3+T+/faPMVJme/Uiss1FIECBAgQIAAAQIECBAgQIAAgboIGKjUpRPqIECAAAECBAgQIECAAAECBBojYKDSmFYplAABAgQIECBAgAABAgQIEKiLgIFKXTqhDgIECBAgQIAAAQIECBAgQKAxAgYqjWmVQgk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QKcuhZTVcXV1VXZIYfzzzz8vjJcFz8/Pyw4pjPf7/cJ4WTDd/3Q6LVuiML6+vl4YLwtubW2VHVIYHwwGhfGyYLvdLjukML6ycruzx8lkUlhfWTDtf+q3urpaVmJhPM1P60/7n67f6/UKfcqC3W637JDC+HA4LIyXBdPrN11/Z2enrMTC+NraWmG8LDgej8sOKYxfXl4WxusePDo6ikp8/fp1lP8Xf/EXUf6f//mfR/l/+Zd/GeU3Pfm73/1utIXf/va3UX76/Lzt77f0/ZN+v3U62U+F9Psjzb/t+tP3783NTXT9p++v9PpJv//T9Xd3dyO/s7OzKD99fx0cHETrp8+P2WwWrb8sybf7K3FZlO2TAAECBAgQIECAAAECBAgQWCgBA5WFaqfNECBAgAABAgQIECBAgAABAlUIGKhUoWwNAgQIECBAgAABAgQIECBAYKEEDFQWqp02Q4AAAQIECBAgQIAAAQIECFQhYKBShbI1CBAgQIAAAQIECBAgQIAAgYUSMFBZqHbaDAECBAgQIECAAAECBAgQIFCFgIFKFcrWIECAAAECBAgQIECAAAECBBZKwEBlodppMwQIECBAgAABAgQIECBAgEAVAgYqVShbgwABAgQIECBAgAABAgQIEFgoAQOVhWqnzRAgQIAAAQIECBAgQIAAAQJVCBioVKFsDQIECBAgQIAAAQIECBAgQGChBAxUFqqdNkOAAAECBAgQIECAAAECBAhUIWCgUoWyNQgQIECAAAECBAgQIECAAIGFEjBQWah22gwBAgQIECBAgAABAgQIECBQhYCBShXK1iBAgAABAgQIECBAgAABAgQWSqDTlN18//vfj0o9ODiI8tPkyWQSnSLNv7i4iNY/Ozu71fzBYBCt3+v1bjV/dXU1Wr/TyW7VlZVsdprWv7a2Fu0/XT/tf7p+q9WK9j+dTqP88/PzKP/k5CTKH41GUX56/a+vr0frD4fDKL/b7Ub5t73/R48eRfVvbGxE+c+fP4/yf/WrX0X5n376aZT/93//91H+n/zJn0T5f/qnfxrlp8lffPFFdIp2ux3lp/dP+v5Kn3/p91/6/kv3HzXvbXK6/9te/+rqKiohvX7S/PF4HNWfPv/T929U/Nvk9Pvv+vo6KiH9fpzNZtH6af3p+lHxFSZnv7IqLNRSBAgQIECAAAECBAgQIECAAIG6CBio1KUT6iBAgAABAgQIECBAgAABAgQaI2Cg0phWKZQAAQIECBAgQIAAAQIECBCoi4CBSl06oQ4CBAgQIECAAAECBAgQIECgMQIGKo1plUIJECBAgAABAgQIECBAgACBuggYqNSlE+ogQIAAAQIECBAgQIAAAQIEGiNgoNKYVimUAAECBAgQIECAAAECBAgQqIuAgUpdOqEOAgQIECBAgAABAgQIECBAoDECBiqNaZVCCRAgQIAAAQIECBAgQIAAgboIGKjUpRPqIECAAAECBAgQIECAAAECBBojYKDSmFYplAABAgQIECBAgAABAgQIEKiLgIFKXTqhDgIECBAgQIAAAQIECBAgQKAxAgYqjWmVQgkQIECAAAECBAgQIECAAIG6CBio1KUT6iBAgAABAgQIECBAgAABAgQaI2Cg0phWKZQAAQIECBAgQIAAAQIECBCoi0CnLoWU1fHxxx+XHVIY39raKoyXBSeTSdkhhfFOJ5oeYoAAAEAASURBVKNO1z85OSmsryx4eXlZdkhhfGUlm9212+3C85cF0/yy87/veKvVet9LFJ5/NpsVxsuCNzc3ZYcUxqfTaWG8LJj2f21trWyJwni32y2Mv+/g6upqtER6/6bXz2g0iuo/OjqK8tP10+snzU/fHxsbG5Hfhx9+GOV/+9vfjvK/8Y1vRPmffvpplL+/vx/l//SnP43yf/KTn0T56f2fvr/S9dP7J31+X19fR/7n5+dR/vHxcZSfvj9Sv/T9nV4/aX76/kvzLy4uov5fXV1F+en7ZzgcRutvb29H+en7L1r8bXJ6/6XXb9r/8XicEjQiP/uV24gtKpIAAQIECBAgQIAAAQIECBAgMF8BA5X5ejobAQIECBAgQIAAAQIECBAgsAQCBipL0GRbJECAAAECBAgQIECAAAECBOYrYKAyX09nI0CAAAECBAgQIECAAAECBJZAwEBlCZpsiwQIECBAgAABAgQIECBAgMB8BQxU5uvpbAQIECBAgAABAgQIECBAgMASCBioLEGTbZEAAQIECBAgQIAAAQIECBCYr4CBynw9nY0AAQIECBAgQIAAAQIECBBYAgEDlSVosi0SIECAAAECBAgQIECAAAEC8xUwUJmvp7MRIECAAAECBAgQIECAAAECSyBgoLIETbZFAgQIECBAgAABAgQIECBAYL4CBirz9XQ2AgQIECBAgAABAgQIECBAYAkEDFSWoMm2SIAAAQIECBAgQIAAAQIECMxXwEBlvp7ORoAAAQIECBAgQIAAAQIECCyBgIHKEjTZFgkQIECAAAECBAgQIECAAIH5CnTme7r3d7bpdBqdvNfr3Wp+v9+P1m+1WlH+YDCI8k9PT6P8yWQS5a+sZLO/Tie71NP1o82/TU6v/5ubm6iE0Wh0q/mz2Sxaf319PcofDodR/sbGRpSfPr/S67fb7Ub1p/lnZ2fR+unzazweR+un999t9+/TTz+N9p/mf/e7343W39raivLT92/6/kuvvzT/8vIy8kvfH+nzP/3+SvMjvLfJFxcX0SlS//T7I33+r62tRftP+5d+P6yurkb1p98P7XY7Wj99fqT519fXUf3p/tPfD+n1n35/ptf/1dVV5H9+fh7lNyU5+5XalF2qkwABAgQIECBAgAABAgQIECAwRwEDlTliOhUBAgQIECBAgAABAgQIECCwHAIGKsvRZ7skQIAAAQIECBAgQIAAAQIE5ihgoDJHTKciQIAAAQIECBAgQIAAAQIElkPAQGU5+myXBAgQIECAAAECBAgQIECAwBwFDFTmiOlUBAgQIECAAAECBAgQIECAwHIIGKgsR5/tkgABAgQIECBAgAABAgQIEJijgIHKHDGdigABAgQIECBAgAABAgQIEFgOAQOV5eizXRIgQIAAAQIECBAgQIAAAQJzFDBQmSOmUxEgQIAAAQIECBAgQIAAAQLLIWCgshx9tksCBAgQIECAAAECBAgQIEBgjgIGKnPEdCoCBAgQIECAAAECBAgQIEBgOQQMVJajz3ZJgAABAgQIECBAgAABAgQIzFHAQGWOmE5FgAABAgQIECBAgAABAv/X3p0sR5KcZ6MW5hk1dVermzRS4l53IzNpoTUXZyuzcxHnWs6aGkw7mf0bbSWtNDQlNps9VRXmGfjhVfRiMDoRAdSbBUQgnzRLeER4fD48nhmR+TFZTYDAbAhIqMzGOpslAQIECBAgQIAAAQIECBAgMEWBxSm29VGb+uqrr6L2T09Po/j5+Sz3tLW1FfW/sbERxV9eXkbxafDZ2VnaRBR/cXERxafrv7CwEPW/uJi9Vefm5qL+r66uovj0/be/vx/1//r16yh+fX09it/c3Izi0+tHGr+0tBSNf3t7O4pP3z+7u7tR/zs7O1F82v/h4WHUf3r9PT8/j/r/93//9yj+X/7lX6L4Tz/9NIpfXV2N4lP/9P790PeP9PWT3j9S//Tzw9raWvT6WVlZieLT4JOTk6iJ1C+9/qWvv/TzT/r5MV3/5eXlaP0e+v13fHwcjT+Nf+jXf/r9L/38lb7+08/f0eLfY3CWJbjHgeqKAAECBAgQIECAAAECBAgQIDAUAQmVoayEcRAgQIAAAQIECBAgQIAAAQKjEZBQGc1SGSgBAgQIECBAgAABAgQIECAwFAEJlaGshHEQIECAAAECBAgQIECAAAECoxGQUBnNUhkoAQIECBAgQIAAAQIECBAgMBQBCZWhrIRxECBAgAABAgQIECBAgAABAqMRkFAZzVIZKAECBAgQIECAAAECBAgQIDAUAQmVoayEcRAgQIAAAQIECBAgQIAAAQKjEZBQGc1SGSgBAgQIECBAgAABAgQIECAwFAEJlaGshHEQIECAAAECBAgQIECAAAECoxGQUBnNUhkoAQIECBAgQIAAAQIECBAgMBQBCZWhrIRxECBAgAABAgQIECBAgAABAqMRkFAZzVIZKAECBAgQIECAAAECBAgQIDAUAQmVoayEcRAgQIAAAQIECBAgQIAAAQKjEZBQGc1SGSgBAgQIECBAgAABAgQIECAwFIHFoQykbxzHx8d9p3TW7+3tddb3VZ6dnfWd0lm/v7/fWd9X+fTp075TOuuXl5c76/sqU/+jo6O+LjrrLy4uOuv7KhcXs5f60tJSXxed9Wn8/HyW+1xdXe0cX19l+vpJ55/Gp6+/y8vLPqLO+rT/q6urzvb7KtP47e3tvi466zc2Njrr+yo3Nzf7Tumsf/HiRWd9X2W6fjs7O31ddNa/fv26s76vMr3/HBwc9HXRWZ/2/+bNm872+yrT8T/09S+9fm9tbfURddan77+1tbXO9vsq0/t/X/t99en40+tn2v/c3FzfFDvr08+/6fUzjT85OemcX19l2n/qt7Ky0jfEzvr0+pW+/87PzzvH11eZfn5J1z+9/7x69apvih+1Pv38s76+Ho1vd3c3ih9LcPYtbSyzNE4CBAgQIECAAAECBAgQIECAwBQFJFSmiKkpAgQIECBAgAABAgQIECBAYDYEJFRmY53NkgABAgQIECBAgAABAgQIEJiigITKFDE1RYAAAQIECBAgQIAAAQIECMyGgITKbKyzWRIgQIAAAQIECBAgQIAAAQJTFJBQmSKmpggQIECAAAECBAgQIECAAIHZEJBQmY11NksCBAgQIECAAAECBAgQIEBgigISKlPE1BQBAgQIECBAgAABAgQIECAwGwISKrOxzmZJgAABAgQIECBAgAABAgQITFFAQmWKmJoiQIAAAQIECBAgQIAAAQIEZkNAQmU21tksCRAgQIAAAQIECBAgQIAAgSkKSKhMEVNTBAgQIECAAAECBAgQIECAwGwISKjMxjqbJQECBAgQIECAAAECBAgQIDBFAQmVKWJqigABAgQIECBAgAABAgQIEJgNAQmV2VhnsyRAgAABAgQIECBAgAABAgSmKLA4xbY+alNffPFF1P6rV6+i+NevX0fxafDl5WXUxNLSUhS/uJi9VObm5qL+T05Oovg0eGFhIWoijZ+fz3Kfy8vL0fg3Njai+KdPn0bxz58/j+IPDw+j+PT1d3Z2FvV/fn4exR8dHUXxaXB6/Xry5Ek0hM3NzSg+7f/TTz+N+j84OHjQ+OPj46j/9PW3v78f9Z++/9Lrb/r6T/tfW1uL/NL3T3r/iAZ/HZxeP9P+089f6fqtrKxEU0hff+n9M71/7+7uRvN/8+ZNFJ/2f3p6GvWfrl8an37+XV1djeaffv5N33/p96e9vb1o/un9c3t7O+o//fwTdX6Pwdm3tHscqK4IEC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VgcykD6xvGzn/2s75TO+hcvXnTW91V+9913fad01h8eHnbW91Wurq72ndJZ/+TJk876vsqlpaW+Uzrrj46OOuv7Kvf29vpO6aw/PT3trO+rvLq66jvlo9ZfXFxE7Z+cnETxCwsLUfzy8nIUn77+FxezS126/unrL33/pNef/f39aP3S8af9b25uRuPf2tqK4ldWVh40Pn3/bmxsRONP3z/n5+dR/2l8Ov40/vj4+EHnPz+f/W9vl5eX0fjT12/U+XXwQ1+/dnd3oymsr69H8en9N339pOufXr/T8Uf418E7OztRE+n1I71+peuXfv9Iv//89Kc/jfw/++yzKP6HH36I4tPP33/2Z38W9f/y5csofizB2V1yLLM0TgIECBAgQIAAAQIECBAgQIDAFAUkVKaIqSkCBAgQIECAAAECBAgQIEBgNgQkVGZjnc2SAAECBAgQIECAAAECBAgQmKKAhMoUMTVFgAABAgQIECBAgAABAgQIzIaAhMpsrLNZEiBAgAABAgQIECBAgAABAlMUkFCZIqamCBAgQIAAAQIECBAgQIAAgdkQkFCZjXU2SwIECBAgQIAAAQIECBAgQGCKAhIqU8TUFAECBAgQIECAAAECBAgQIDAbAhIqs7HOZkmAAAECBAgQIECAAAECBAhMUUBCZYqYmiJAgAABAgQIECBAgAABAgRmQ0BCZTbW2SwJECBAgAABAgQIECBAgACBKQpIqEwRU1MECBAgQIAAAQIECBAgQIDAbAhIqMzGOpslAQIECBAgQIAAAQIECBAgMEUBCZUpYmqKAAECBAgQIECAAAECBAgQmA0BCZXZWGezJECAAAECBAgQIECAAAECBKYosDjFtj5qU1dXV1H729vbUXza/+vXr6P+Ly4uovg0eGVlJWpicTF7qc3PZ7m/vb29aPwnJydR/Pn5eRSfrv/R0VHUf+qXrn8av7CwEM0/ff2vrq5G/afxa2trUf+7u7tR/OHhYRSfvv7S1//+/n40/uXl5Sg+ff1GnV8HX15eRk2k1++o8ykEz83NRa08dPzZ2Vk0/vT9l65/+v5J/dPrR3r9Sz8/pPev9P6Rxq+vr0ev3/Tz/8uXL6P+nz9/HsWnr5+Dg4Oo//T+d3x8HPW/tLQUxaefnz7//POo/y+++CKK/+abb6L4dP3S9++LFy+i8Y8lOPuWOpZZGicBAgQIECBAgAABAgQIECBAYIoCEipTxNQUAQIECBAgQIAAAQIECBAgMBsCEiqzsc5mSYAAAQIECBAgQIAAAQIECExRQEJlipiaIkCAAAECBAgQIECAAAECBGZDQEJlNtbZLAkQIECAAAECBAgQIECAAIEpCkioTBFTUwQIECBAgAABAgQIECBAgMBsCEiozMY6myUBAgQIECBAgAABAgQIECAwRQEJlSliaooAAQIECBAgQIAAAQIECBCYDQEJldlYZ7MkQIAAAQIECBAgQIAAAQIEpiggoTJFTE0RIECAAAECBAgQIECAAAECsyEgoTIb62yWBAgQIECAAAECBAgQIECAwBQFJFSmiKkpAgQIECBAgAABAgQIECBAYDYEJFRmY53NkgABAgQIECBAgAABAgQIEJiigITKFDE1RYAAAQIECBAgQIAAAQIECMyGgITKbKyzWRIgQIAAAQIECBAgQIAAAQJTFFicYlsftan//u//jtrf3t6O4s/OzqL4vb29KP7w8DCK393djeJTv9XV1aj/1P/8/DzqP42/vLyM+n/o4NT/+Pg4msLV1VUUPz+f5Y7X1tai/p8+fRrFP3/+PIp/8eJFFP/5559H8en1J71+pq/f9P17cXER+aXXn9PT06j/1C8df+qfXj/m5uYiv8XF7KPWwsJC1H/6+js5OYn6T9d/ZWUl6v/JkydRfHr93tjYiPo/OjqK4tP1S68f0eCvg9P3//LycjSE9PPvJ598EvWffn5Jr9/p/febb76J5v/DDz9E8a9evYriH/rzX3r9/Pbbb6P5/+53v4vi0/WLOr/H4Oxbxj0OVFcECBAgQIAAAQIECBAgQIAAgaEISKgMZSWMgwABAgQIECBAgAABAgQIEBiNgITKaJbKQAkQIECAAAECBAgQIECAAIGhCEioDGUljIMAAQIECBAgQIAAAQIECBAYjYCEymiWykAJECBAgAABAgQIECBAgACBoQhIqAxlJYyDAAECBAgQIECAAAECBAgQGI2AhMpolspACRAgQIAAAQIECBAgQIAAgaEISKgMZSWMgwABAgQIECBAgAABAgQIEBiNgITKaJbKQAkQIECAAAECBAgQIECAAIGhCEioDGUljIMAAQIECBAgQIAAAQIECBAYjYCEymiWykAJECBAgAABAgQIECBAgACBoQhIqAxlJYyDAAECBAgQIECAAAECBAgQGI2AhMpolspACRAgQIAAAQIECBAgQIAAgaEISKgMZSWMgwABAgQIECBAgAABAgQIEBiNgITKaJbKQAkQIECAAAECBAgQIECAAIGhCCwOZSB94/jyyy/7Tums397e7qzvq1xczKj29/f7uuis39vb66zvq7y6uuo7pbN+a2urs76vMvVfWlrq66Kz/uLiorO+rzL1S8efxq+srPRNsbN+fj7LvaZ+JycnnePrq0zjLy8v+7rorE/7Pz4+7my/rzJ9/z5//ryvi876ly9fdtb3VabXz6Ojo74uOuvPz8876/sq09fP2dlZXxed9QcHB531fZWHh4d9p3TWp/6np6ed7fdVPvT6pf0vLCz0TbGzfm1trbO+rzKNf+j5p9evTz/9tI+osz71S++f6efHnZ2dzvn1VT709fvNmzd9Q+ysT6/f6fVvc3Ozc3x9lennxzR+eXm5b4id9en969e//nVn+32Vv/3tb/tO6axPP/+k9//0+/O3337bOb++yn/7t3/rO+VR1Gffkh4FgUkQIECAAAECBAgQIECAAAECBO4mIKFyNy9nEyBAgAABAgQIECBAgAABAgT+RELFi4AAAQIECBAgQIAAAQIECBAgcEcBCZU7gjmdAAECBAgQIECAAAECBAgQICCh4jVAgAABAgQIECBAgAABAgQIELijgITKHcGcToAAAQIECBAgQIAAAQIECBCQUPEaIECAAAECBAgQIECAAAECBAjcUUBC5Y5gTidAgAABAgQIECBAgAABAgQISKh4DRAgQIAAAQIECBAgQIAAAQIE7iggoXJHMKcTIECAAAECBAgQIECAAAECBCRUvAYIECBAgAABAgQIECBAgAABAncUkFC5I5jTCRAgQIAAAQIECBAgQIAAAQISKl4DBAgQIECAAAECBAgQIECAAIE7Ckio3BHM6QQIECBAgAABAgQIECBAgAABCRWvAQIECBAgQIAAAQIECBAgQIDAHQUW73j+g50+NzcX9X12dhbFz89nuafl5eWo/9XV1Sj+5OQkij8/P4/iU/+lpaWo/9T/8vIy6n9hYSGKT9d/a2sr6n9jYyOKX1lZieLT18/+/n7U/+7ubhSfvv92dnai/o+Pj6P4dP7b29tR/4uL2a0qvX6k8en7P73/PH/+PPI/Ojp60Pj0/fPQ96/0+pV+/knvHw99/0z90vdvev96+vRp9P5Jx//pp59G/b958yaK//rrr6P43/72t1H8q1evovjf/e53UXx6/U7Xf21tLRp/+vkv/fx8cHAQjf+bb76J4tP7x0N/fkrvH1dXV5FfOv+o83sMzrIE9zhQXREg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sDiUgfSN48///M/7Tumsn5/PckfLy8ud7X/syuPj46iLw8PDKP78/DyKX1lZieIf2v/s7Cwa/8nJyYPGHx0dRf1vb28/aPxDv37S11/qv7OzE/mn14/Ly8uo/8XF7FaTrv/a2lo0/jR+Y2Mj6j+NT8e/sLAQjT9dv7T/q6uraPzp/S99/6f3j/T+FeFdB6f+BwcH0RB2d3cfND69f6bXz/T6nX5+Ttcvff2m97/09ZO+/09PT6PX79zcXBT/7NmzKP7FixdRfPr5K33/7e3tReNPr39bW1tR/59++mkU/9lnn0Xx6f3rn//5n6P+7ys4yzLc1yj1Q4AAAQIECBAgQIAAAQIECBAYkICEyoAWw1AIECBAgAABAgQIECBAgACBcQhIqIxjnYySAAECBAgQIECAAAECBAgQGJCAhMqAFsNQCBAgQIAAAQIECBAgQIAAgXEISKiMY52MkgABAgQIECBAgAABAgQIEBiQgITKgBbDUAgQIECAAAECBAgQIECAAIFxCEiojGOdjJIAAQIECBAgQIAAAQIECBAYkICEyoAWw1AIECBAgAABAgQIECBAgACBcQhIqIxjnYySAAECBAgQIECAAAECBAgQGJCAhMqAFsNQCBAgQIAAAQIECBAgQIAAgXEISKiMY52MkgABAgQIECBAgAABAgQIEBiQgITKgBbDUAgQIECAAAECBAgQIECAAIFxCEiojGOdjJIAAQIECBAgQIAAAQIECBAYkICEyoAWw1AIECBAgAABAgQIECBAgACBcQhIqIxjnYySAAECBAgQIECAAAECBAgQGJDA4oDG0jmUX/ziF531H7tybm7uY3fR2f7p6WlnfV/l/v5+3ymd9YeHh531fZVnZ2d9p3zU+ouLi6j98/PzKP7g4CCK393djeJPTk6i+MXF7FKxvb0d9f/06dMofn19PYq/urqK4tPXX9p/+v5LX3/p9Sf1W1paitZvZWUlit/Y2Ijit7a2ovgnT55E8Wtra1F8ev+8vLx80P7T8afX352dnWj+R0dHUfzCwkIUnwan408/v6Trn95/5uez/+0zff2l65fOf3l5ORpCev1//vx51H96/z4+Po76T+NT/3T9089/6fq9evUq8k+vn8+ePYv6T+PTz1/p589o8vcYnF2l73GguiJAgAABAgQIECBAgAABAgQIDEVAQmUoK2EcBAgQIECAAAECBAgQIECAwGgEJFRGs1QGSoAAAQIECBAgQIAAAQIECAxFQEJlKCthHAQIECBAgAABAgQIECBAgMBoBCRURrNUBkqAAAECBAgQIECAAAECBAgMRUBCZSgrYRwECBAgQIAAAQIECBAgQIDAaAQkVEazVAZKgAABAgQIECBAgAABAgQIDEVAQmUoK2EcBAgQIECAAAECBAgQIECAwGgEJFRGs1QGSoAAAQIECBAgQIAAAQIECAxFQEJlKCthHAQIECBAgAABAgQIECBAgMBoBCRURrNUBkqAAAECBAgQIECAAAECBAgMRUBCZSgrYRwECBAgQIAAAQIECBAgQIDAaAQkVEazVAZKgAABAgQIECBAgAABAgQIDEVAQmUoK2EcBAgQIECAAAECBAgQIECAwGgEJFRGs1QGSoAAAQIECBAgQIAAAQIECAxFYHEoA+kbx9LSUt8pnfWLiw871cvLy87xfezK5eXlqIuzs7MHjT89PY36v7q6iuLn5uai+PT1l/Z/dHQUjf/k5CSKf/XqVRS/vb0dxT9//jyKT/tfW1uL+n/x4kUU//Tp0yj+4OAgin/9+nUUv7OzE8UfHx9H8en7J41/8+ZNNP7vv/8+it/c3Izi5+ez/+3m4uIi6j8NTu+faf97e3tRE7u7u1F8Gpx+fks/P6Xvv/T+m37+SO8f6ee31C+Nf/bsWfQSTOPT+2faf3r9Sf3Tz3/r6+vR+j158iSKT99/6f0zvX4vLCxE808//6T33/T6E03+HoOzTzn3OFBdESB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IgoTKUlTAOAgQIECBAgAABAgQIECBAYDQCEiqjWSoDJUCAAAECBAgQIECAAAECBIYiIKEylJUwDgIECBAgQIAAAQIECBAgQGA0AhIqo1kqAyVAgAABAgQIECBAgAABAgSGIiChMpSVMA4CBAgQIECAAAECBAgQIEBgNAISKqNZKgMlQIAAAQIECBAgQIAAAQIEhiKwOJSB9I3jq6++6juls359fb2zvq9yZWWl75SPWn9xcRG1f3l5GcXPzc1F8QsLC1H84mL2Up2fz3KHm5ub0fifPXsWxb98+TKK39vbe9D4o6OjqP/09be0tBT1n77/09fP9vZ2NP61tbUoPg0+ODiImnj16lUUv7OzE8Wnr9/Dw8Oo/zT+6uoq6j+9/6TX32jw18Hn5+dRE+n1I/38kfafXr9Sv/T6k97/T09Po/VPg9P7/4sXL6IhpO+/N2/eRP2n1//0/r+8vByNP33/bW1tRf1/8sknUXy6/un6nZ2dReNPr19R59fB6fjT++fx8XE0hf39/Sg+Xf/080s0+HsMzr5l3uNAdUWAAAECBAgQIECAAAECBAgQGIqAhMpQVsI4CBAgQIAAAQIECBAgQIAAgdEISKiMZqkMlAABAgQIECBAgAABAgQIEBiKgITKUFbCOAgQIECAAAECBAgQIECAAIHRCEiojGapDJQAAQIECBAgQIAAAQIECBAYioCEylBWwjgIECBAgAABAgQIECBAgACB0QhIqIxmqQyUAAECBAgQIECAAAECBAgQGIqAhMpQVsI4CBAgQIAAAQIECBAgQIAAgdEISKiMZqkMlAABAgQIECBAgAABAgQIEBiKgITKUFbCOAgQIECAAAECBAgQIECAAIHRCEiojGapDJQAAQIECBAgQIAAAQIECBAYioCEylBWwjgIECBAgAABAgQIECBAgACB0QhIqIxmqQyUAAECBAgQIECAAAECBAgQGIqAhMpQVsI4CBAgQIAAAQIECBAgQIAAgdEISKiMZqkMlAABAgQIECBAgAABAgQIEBiKwOJQBtI3jn/913/tO6Wz/unTp531fZVPnjzpO6Wzfn19vbO+r3JpaanvlM76xcVsqVdWVjrb76tM+z8/P+/rorN+bm6us76vcnV1te+Uzvp0/VP/zsHdovL4+PgWZ918yt7e3s2Vt6g5ODi4xVk3n3J2dnZz5S1q5uez3HP6+r/FEDtPSft/6Nf/2tpa5/z6KtPr/8nJSV8XnfVHR0ed9X2VOzs7fad01h8eHnbW91U+9Ounb3x99en9I339P3/+vG+InfXp6z99/Z6ennaOr68yvX+l/un1P33/pvf/zz77rI+4s35ra6uzvq8yvX589913fV101v/www+d9X2Vu7u7fad01n///fed9X2VqV/6+Wl7e7tviJ31V1dXnfV9len1J/38l37+T69/af/p9f+hP7+mr5++19dQ6rNvCUOZhXEQIECAAAECBAgQIECAAAECBO5RQELlHrF1RYAAAQIECBAgQIAAAQIECDwOAQmVx7GOZkGAAAECBAgQIECAAAECBAjco4CEyj1i64oAAQIECBAgQIAAAQIECBB4HAISKo9jHc2CAAECBAgQIECAAAECBAgQuEcBCZV7xNYVAQIECBAgQIAAAQIECBAg8DgEJFQexzqaBQECBAgQIECAAAECBAgQIHCPAhIq94itKwIECBAgQIAAAQIECBAgQOBxCEioPI51NAsCBAgQIECAAAECBAgQIEDgHgUkVO4RW1cECBAgQIAAAQIECBAgQIDA4xCQUHkc62gWBAgQIECAAAECBAgQIECAwD0KSKjcI7auCBAgQIAAAQIECBAgQIAAgcchIKHyONbRLAgQIECAAAECBAgQIECAAIF7FJBQuUdsXREgQIAAAQIECBAgQIAAAQKPQ0BC5XGso1kQIECAAAECBAgQIECAAAEC9yiweI99RV3953/+ZxS/tbUVxX/yySdR/PPnz6P4jY2NKH59fT2KX1tbi+IXFhai+DT47OwsaiKNPz09jfpP/dP4paWlaPzp+y/q/Dp4b28vauLo6CiKPzw8jOJfv34dxa+urkbx6fVncTG71Zyfn0fjT99/c3NzUf/p+y/tP73+Xl1dRfNP7z/p9efy8jIaf+qfzj/9/BBN/jr4+Pg4aiJ9/aXvn/T+/f3330fzPzk5ieLfvHkTxS8vLz9o/JMnT6L+0+v3wcFB1P93330Xxf/mN7+J4n/9619H8U+fPo3i0/t/+v5Pr//p54+Li4vILw3e3NyMmnjx4kUU//nnn0fxOzs7UfxYgv1CZSwrZZwECBAgQIAAAQIECBAgQIDAYAQkVAazFAZCgAABAgQIECBAgAABAgQIjEVAQmUsK2WcBAgQIECAAAECBAgQIECAwGAEJFQGsxQGQoAAAQIECBAgQIAAAQIECIxFQEJlLCtlnAQIECBAgAABAgQIECBAgMBgBCRUBrMUBkKAAAECBAgQIECAAAECBAiMRUBCZSwrZZwECBAgQIAAAQIECBAgQIDAYAQkVAazFAZCgAABAgQIECBAgAABAgQIjEVAQmUsK2WcBAgQIECAAAECBAgQIECAwGAEJFQGsxQGQoAAAQIECBAgQIAAAQIECIxFQEJlLCtlnAQIECBAgAABAgQIECBAgMBgBCRUBrMUBkKAAAECBAgQIECAAAECBAiMRUBCZSwrZZwECBAgQIAAAQIECBAgQIDAYAQkVAazFAZCgAABAgQIECBAgAABAgQIjEVAQmUsK2WcBAgQIECAAAECBAgQIECAwGAEFgczkp6BXFxc9JzRXf3q1avuE3pqT09Pe87ort7b2+s+oad2fX2954zu6rW1te4TemrT/ldWVnp66K4+Pz/vPqGn9ujoqOeM7urDw8PuE3pq09fP/HyW+0z9NzY2embYXb28vNx9Qk/t5eVlzxnd1cfHx90n9NSenJz0nNFdnV6/ulvvr11aWuo/qeOMdP3T+I6h3aoqvX4sLma3ynT+af/p+y+9fqbXv1stcsdJZ2dnHbX9Ven7P+0/jU/f/+n6p9e/9P0zNzfXv8gdZ6SfH7/55puO1vurrq6u+k/qOOP58+cdtf1Vz5496z+p44yFhYWO2v6q9PWTXv/S19/BwUH/JDvO2NnZ6ajtr0o/v25ubvZ30nFG6pd+/0jvn+n9K/38ubu726HbX5XO/7PPPuvvpOOM9PrR0fSgqrJvaYOaisEQIECAAAECBAgQIECAAAECBO5HQELlfpz1QoAAAQIECBAgQIAAAQIECDwiAQmVR7SYpkKAAAECBAgQIECAAAECBAjcj4CEyv0464UAAQIECBAgQIAAAQIECBB4RAISKo9oMU2FAAECBAgQIECAAAECBAgQuB8BCZX7cdYLAQIECBAgQIAAAQIECBAg8IgEJFQe0WKaCgECBAgQIECAAAECBAgQIHA/AhIq9+OsFwIECBAgQIAAAQIECBAgQOARCUioPKLFNBUCBAgQIECAAAECBAgQIEDgfgQkVO7HWS8ECBAgQIAAAQIECBAgQIDAIxKQUHlEi2kqBAgQIECAAAECBAgQIECAwP0ISKjcj7NeCBAgQIAAAQIECBAgQIAAgUckIKHyiBbTVAgQIECAAAECBAgQIECAAIH7EZBQuR9nvRAgQIAAAQIECBAgQIAAAQKPSEBC5REtpqkQIECAAAECBAgQIECAAAEC9yOweD/d5L387Gc/ixp59epVFH96ehrFp/2n8XNzc9H4l5eXo/jV1dUoPg0+Pj6Omjg4OIji9/f3o/ijo6MoPg3e2NiImtje3o7i19bWovj5+Sx3vLCwEPW/uJhdapeWlqL+0+DLy8uoidQ/nX/a/9XVVTT/dP3X19ej/h/a7+zsLBp/Gp9e/3d2dqLx//DDD1F8ev9fWVmJ+k/vPycnJ1H/6es/vf+kn/92d3ej+aevv2+//Tbq/8mTJ1H81tZWFJ9+/khf/y9evIjGn35+2dvbi/pP33/p/TP9/JR+/0jvf+n95/Xr19H6ffnll1H8V199FcX//Oc/j+KfP38exY8lOPuWMZZZGicBAgQIECBAgAABAgQIECBAYIoCEipTxNQUAQIECBAgQIAAAQIECBAgMBsCEiqzsc5mSYAAAQIECBAgQIAAAQIECExRQEJlipiaIkCAAAECBAgQIECAAAECBGZDQEJlNtbZLAkQIECAAAECBAgQIECAAIEpCkioTBFTUwQIECBAgAABAgQIECBAgMBsCEiozMY6myUBAgQIECBAgAABAgQIECAwRQEJlSliaooAAQIECBAgQIAAAQIECBCYDQEJldlYZ7MkQIAAAQIECBAgQIAAAQIEpiggoTJFTE0RIECAAAECBAgQIECAAAECsyEgoTIb62yWBAgQIECAAAECBAgQIECAwBQFJFSmiKkpAgQIECBAgAABAgQIECBAYDYEJFRmY53NkgABAgQIECBAgAABAgQIEJiigITKFDE1RYAAAQIECBAgQIAAAQIECMyGgITKbKyzWRIgQIAAAQIECBAgQIAAAQJTFFicYlsftam/+Iu/iNr/3e9+F8W/fv06ij84OIji9/f3o/jj4+Mo/uTkJIpPg1dXV6MmVlZWovj5+Sz3uLiYvdWWlpai8afrd3l5GfV/cXERxc/NzUXxqV+6funrN41PX/9bW1uR/7Nnz6L49fX1KP7s7CyKT6+fD+2/sLAQzT99/aX3r6urq2j86fv/9PQ06n93dzeKTz8/pNfv9P6Rzv/o6CjyS1//GxsbUf+ffvppFJ/e/9LrX3r/Pjw8jOafjn9tbS3qf3NzM4rf3t6O4tP7X3r/St//6es3ff+mn1/S+3d6/f7666+j10/6/ffbb7+N+v/iiy+i+LEEZ98SxzJL4yRAgAABAgQIECBAgAABAgQITFFAQmWKmJoiQIAAAQIECBAgQIAAAQIEZkNAQmU21tksCRAgQIAAAQIECBAgQIAAgSkKSKhMEVNTBAgQIECAAAECBAgQIECAwGwISKjMxjqbJQECBAgQIECAAAECBAgQIDBFAQmVKWJqigABAgQIECBAgAABAgQIEJgNAQmV2VhnsyRAgAABAgQIECBAgAABAgSmKCChMkVMTREgQIAAAQIECBAgQIAAAQKzISChMhvrbJYECBAgQIAAAQIECBAgQIDAFAUkVKaIqSkCBAgQIECAAAECBAgQIEBgNgQkVGZjnc2SAAECBAgQIECAAAECBAgQmKKAhMoUMTVFgAABAgQIECBAgAABAgQIzIaAhMpsrLNZEiBAgAABAgQIECBAgAABAlMUkFCZIqamCBAgQIAAAQIECBAgQIAAgdkQkFCZjXU2SwIECBAgQIAAAQIECBAgQGCKAotTbOujNvWTn/wkan9rayuKPzg4iOKPjo6i+P39/Sj+8PAwij8/P4/iV1dXo/j19fUofnl5OYpPg6+urqImjo+Po/j09XtychL1n/qvrKxE/c/PZ7nji4uLqP90/efm5qL+0+B0/dPrz9LSUjSF1P/09DTqP53/5eVl1H96/0v919bWovGnwen9Y2FhIRrC4uLDftRK559e/9LrV3r/S8f/0J9f0vVL/aIX/3Vwev1Kx//69etoCjs7O1F8ev1LP/9Eg78OTt8/Z2dn0RDS68fTp0+j/j///PMo/qHvv//xH/8RjT/9/pp+/okGf4/B2beMexyorggQ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kFAZykoYBwECBAgQIECAAAECBAgQIDAaAQmV0SyVgRIgQIAAAQIECBAgQIAAAQJDEZBQGcpKGAcBAgQIECBAgAABAgQIECAwGgEJldEslYESIECAAAECBAgQIECAAAECQxGQUBnKShgHAQIECBAgQIAAAQIECBAgMBoBCZXRLJWBEiBAgAABAgQIECBAgAABAkMRWBzKQPrGcXR01HdKZ/3a2lpnfV/l5uZm3ymd9YuLGfXl5WVn+32Vqd/Z2VlfF531S0tLnfV9lRsbG32ndNavrKx01vdVzs8/bO7x/Py8b4id9Xt7e531fZU7Ozt9p3TWn56edtb3VT70++fg4KBviJ31afzx8XFn+32V6fs/jf/mm2/6hthZ/+TJk876vsrl5eW+Uzrr0/fP/v5+Z/t9laurq32ndNY/f/68s76vMu1/bm6ur4vO+nT90vtHev9K7z/p9T9dv9S/c3FvUfn999/f4qybT0mvX+n796FffzfL3K4mvf+mn5/S9fvhhx9uN9Ebzko//7x69eqGlm93OL1+pN9/bjfKm89KP/+l659e/168eHHz5G5R84tf/OIWZ918ysuXL2+uvEXNT3/601ucdfMpX3311c2Vt6i5uLi4xVnjP+VhvyWO388MCBAgQIAAAQIECBAgQIAAgRkUkFCZwUU3ZQIECBAgQIAAAQIECBAgQCATkFDJ/EQTIECAAAECBAgQIECAAAECMyggoTKDi27KBAgQIECAAAECBAgQIECAQCYgoZL5iSZAgAABAgQIECBAgAABAgRmUEBCZQYX3ZQJECBAgAABAgQIECBAgACBTEBCJfMTTYAAAQIECBAgQIAAAQIECMyggITKDC66KRMgQIAAAQIECBAgQIAAAQKZgIRK5ieaAAECBAgQIECAAAECBAgQmEEBCZUZXHRTJkCAAAECBAgQIECAAAECBDIBCZXMTzQBAgQIECBAgAABAgQIECAwgwISKjO46KZMgAABAgQIECBAgAABAgQIZAISKpmfaAIECBAgQIAAAQIECBAgQGAGBSRUZnDRTZkAAQIECBAgQIAAAQIECBDIBCRUMj/RBAgQIECAAAECBAgQIECAwAwKLI5lzl9//XU01PX19QeN39raivpfXV2N4hcWFqL44+PjKH5+PsvdLS0tRf2n87+6uor6v7y8jOLT4HT+6fhPTk6iKZyenkbxDz3/i4uLaPyp//n5edT/4eFhFJ9eP/b29qL+Nzc3o/h0/K9evYr6Pzs7i+LT+096/1xczD5qrK2tRfN/9uxZFL+8vBzFP/T7J71+PHnyJJp/uv7p54eDg4No/On9P13/aPDXwen956Hffy9fvowI0uv/t99+G/WfXv/T+3f6/k/fv3Nzc5Hf0dFRFJ9+f0xf/+n98/nz59H80++P6eeH7777Lhr/WIKzb7ljmaVxEiBAgAABAgQIECBAgAABAgSmKCChMkVMTREgQIAAAQIECBAgQIAAAQKzISChMhvrbJYECBAgQIAAAQIECBAgQIDAFAUkVKaIqSkCBAgQIECAAAECBAgQIEBgNgQkVGZjnc2SAAECBAgQIECAAAECBAgQmKKAhMoUMTVFgAABAgQIECBAgAABAgQIzIaAhMpsrLNZEiBAgAABAgQIECBAgAABAlMUkFCZIqamCBAgQIAAAQIECBAgQIAAgdkQkFCZjXU2SwIECBAgQIAAAQIECBAgQGCKAhIqU8TUFAECBAgQIECAAAECBAgQIDAbAhIqs7HOZkmAAAECBAgQIECAAAECBAhMUUBCZYqYmiJAgAABAgQIECBAgAABAgRmQ0BCZTbW2SwJECBAgAABAgQIECBAgACBKQpIqEwRU1MECBAgQIAAAQIECBAgQIDAbAhIqMzGOpslAQIECBAgQIAAAQIECBAgMEWBxSm29VGbOjg4iNo/Pj6O4nd2dh40fn19Per/8vIyik/9z8/Po/7X1tai+JWVlSj+6uoqik/9FxYWov7Pzs6i+Ddv3kTxu7u7UXwavLq6GjUxP5/lntP49PWfxm9sbER++/v7UfziYnar2t7ejvpP339bW1tR/+n7L71+RYO/Dj45OYmaSO8f6fsvXb/0+nt4eDhqv/T6m16/Tk9PI7+Li4soPn39Rp1fB6fzT1+/6fo/e/YsInj58mUU/6d/+qdR/Pfffx/FP/T1P73/pdf/9PtX+v3lyy+/jNYvnf9PfvKTqP/089vc3FzU/6wEZ98SZkXJPAkQIECAAAECBAgQIECAAAECDQEJlQaGTQIECBAgQIAAAQIECBAgQIDAbQQkVG6j5BwCBAgQIECAAAECBAgQIECAQENAQqWBYZMAAQIECBAgQIAAAQIECBAgcBsBCZXbKDmHAAECBAgQIECAAAECBAgQINAQkFBpYNgkQIAAAQIECBAgQIAAAQIECNxGQELlNkrOIUCAAAECBAgQIECAAAECBAg0BCRUGhg2CRAgQIAAAQIECBAgQIAAAQK3EZBQuY2ScwgQIECAAAECBAgQIECAAAECDQEJlQaGTQIECBAgQIAAAQIECBAgQIDAbQQkVG6j5BwCBAgQIECAAAECBAgQIECAQENAQqWBYZMAAQIECBAgQIAAAQIECBAgcBsBCZXbKDmHAAECBAgQIECAAAECBAgQINAQkFBpYNgkQIAAAQIECBAgQIAAAQIECNxGQELlNkrOIUCAAAECBAgQIECAAAECBAg0BBYb24PefPbsWTS+4+PjKP7w8DCKPzk5ieLT/i8vL6P+9/b2ovijo6Mofnl5OYrf2NiI4hcWFqL41H91dTXqf2VlJYpfXMwuFanfxcVFNP65ubkoPvWLOr8OXlpaippYX1+P4tP1T6+/0eCvg7e2tqIm0vizs7Oo/52dnSg+vf6en59H/R8cHETxp6enUXx6/UzXP73+r62tRfNP/dL77+bmZjT+9Pqbxqf3n3T90vtn+v5L43d3d6P1T+9f6fv3k08+icafvv7fvHkT9Z9e/9PrV3r/SK/fr1+/jvzS719fffVV1P/+/n4U/+TJkyg+/fyZrn80+HsM9guVe8TWFQECBAgQIECAAAECBAgQIPA4BCRUHsc6mgUBAgQIECBAgAABAgQIECBwjwISKveIrSsCBAgQIECAAAECBAgQIEDgcQhIqDyOdTQLAgQIECBAgAABAgQIECBA4B4FJFTuEVtXBAgQIECAAAECBAgQIECAwOMQkFB5HOtoFgQIECBAgAABAgQIECBAgMA9Ckio3CO2rggQIECAAAECBAgQIECAAIHHISCh8jjW0SwIECBAgAABAgQIECBAgACBexSQULlHbF0RIECAAAECBAgQIECAAAECj0NAQuVxrKNZECBAgAABAgQIECBAgAABAvcoIKFyj9i6IkCAAAECBAgQIECAAAECBB6HgITK41hHsyBAgAABAgQIECBAgAABAgTuUUBC5R6xdUWAAAECBAgQIECAAAECBAg8DgEJlcexjmZBgAABAgQIECBAgAABAgQI3KOAhMo9YuuKAAECBAgQIECAAAECBAgQeBwCi2OZxrNnz6Khnp2dRfF7e3tR/PHxcRS/uJgt1dzcXNT/5eVlFH9xcRHFp+NP41P/1G9hYSHyW1tbi+I3Nzej+LT/9P2zvLwcjT+NPz8/j/of++tndXU1mn96/U77T1//Kysr0fxfvHgRxZ+enkbx6fX78PAw6j+9/0adXwdvb29HTSwtLUXx+/v7UXzql45/Y2MjGv/V1VUUn77/Tk5Oov7T+18an47/+++/j+b/5s2bKP7rr7+O4tP7x8uXL6P+0/tP1PkAgtPP3+n1I/38nn7+PDo6ilYh/fyY3j/Szz+z8vr3C5XoZS6YAAECBAgQIECAAAECBAgQmEUBCZVZXHVzJkCAAAECBAgQIECAAAECBCIBCZWITzABAgQIECBAgAABAgQIECAwiwISKrO46uZMgAABAgQIECBAgAABAgQIRAISKhGfYAIECBAgQIAAAQIECBAgQGAWBSRUZnHVzZkAAQIECBAgQIAAAQIECBCIBCRUIj7BBAgQIECAAAECBAgQIECAwCwKSKjM4qqbMwECBAgQIECAAAECBAgQIBAJSKhEfIIJECBAgAABAgQIECBAgACBWRSQUJnFVTdnAgQIECBAgAABAgQIECBAIBKQUIn4BBMgQIAAAQIECBAgQIAAAQKzKLA4i5M2ZwIECBAgQIAAAQIECBAgQGA6An/zN38znYZ+38pf/dVfvdva7W72/+uu/ui1fqHy0Yl1QIAAAQIECBAgQIAAAQIECDw2Ab9QeWwraj4ECBAgQIAAAQIECBAgQOABBH7+858/QK8P16VfqDycvZ4JECBAgAABAgQIECBAgACBkQqM5hcqe3t7EfH6+noUv7GxEcUvLmbUafza2lo0/q2trSh+ZWUlij87O4vi0/VbWlqK+j85OYniz8/PHzR+eXk56n91dTWKv7q6iuLn5uai+IWFhSg+Xb+Dg4Oo//T6mV4/Uv/j4+No/mnw9vZ21MSTJ0+i+PT1l8an959o8lMITt9/6f0nff9sbm5GCun7L+r8Oji9/6fjPz09jaZweHgYxafX7/n57H/7TP2fPn0azT/9/PP69euo/6Ojoyj+zZs3UXz6/k2v3+nnp4uLi2j+l5eXDxqf3r/S7z/p54f0/pOuf+oXLf6IgrOr9IgmaqgECBAgQIAAAQIECBAgQIAAgWkJSKhMS1I7BAgQIECAAAECBAgQIECAwEcT+M1vfvMn5TmUh4TKUFbCOAgQIECAAAECBAgQIECAAIHRCEiojGapDJQAAQIECBAgQIAAAQIECMyeQP1lyq9+9as/Kc+hPCRUhrISxkGAAAECBAgQIECAAAECBAiMRiD7T8+MZpoGSoAAAQIECBAgQIAAAQIECIxJ4H//93/fDvfv/u7v3pZ/+Zd/Oajh+4XKoJbDYAgQIECAAAECBAgQIECAAIExCPiFyhhWyRgJECBAgAABAgQIECBAgMCMCNz0y5Tnz58PSsAvVAa1HAZDgAABAgQIECBAgAABAgQIjEHgY/xC5WoMEzdGAgQIECBAgAABAgQIECBAYDgCv/71r98O5h/+4R/elvXfTKm/TCn/tZ/y+OlPf/q2vOOfqecq/ELljivgdAIECBAgQIAAAQIECBAgQIDAtH+hMvWMjyUiQID0PG23AAAUZUlEQVQAAQIECBAgQIAAAQIEHq/Al19++XZy//iP//i2vOmXKb/61a/e1v/yl798W37An6nmLKb1C5UyqNsM7DbnfICJEAIECBAgQIAAAQIECBAgQGDGBW6Tc7ht/qKXMvmFym0G2hxAPX9qg282bpsAAQIECBAgQIAAAQIECBAYj0DfL1P+53/+5+1k/v7v//5tWX+5MmGGzTxDzT1MOG3iobue/76R9BcqzUG/b7Sx8cEDa7RhkwABAgQIECBAgAABAgQIECBwV4GunERfPqO3rw/5hUrtdK639Xcn1PPbp3dNrH3un/zt3/7tj445QIAAAQIECBAgQIAAAQIECDyswF//9V/faQAf+suU+l/7aXU2KbdwUx6iFfp+967nvw1Mf6HyvvfWxk2DaU+0vd9qxi4BAgQIECBAgAABAgQIECBAYKJAO6fQ3i9B5dik4xMbvMvBD/mFyl3ab55bJ1AnU/eb5/xo+/999X9+dMwBAgQIECBAgAABAgQIECBAYCACu7cbx3/913+9PfGf/umf3pb130Spvzy56d9Madf/7Gc/a3bYzjHcKtfQbOBDtz/WL1Q+dDziCBAgQIAAAQIECBAgQIAAAQKDF5j0C5Wazbntv5HSnmSNbx5vHyv79dk8zzYBAgQIECBAgAABAgQIECDwiATqL0/SX6bU/9rPL3/5y6pT8wqTcg71nFq2z6nHb1NOjP3Yv1Cpk6sDbO43t2u9kgABAgQIECBAgAABAgQIECBwG4FmXqG5XWLb+7dp707nTPqFyp0aaJ1cBnzTo1lXJ9Y8dlOc4wQIECBAgAABAgQIECBAgMDIBOovU+ovSz7030xpxzcYJuUWuvIMXXWNZm+3Oa1fqNRJ1F7rfh1sc79sXzaeNUZJgAABAgQIECBAgAABAgQIELitQDO30M47lDaax2qb9Vjd/+Cy+e+kNLdLg3W/lPVZEjBlu5T1ufD77VKWX7yUcmnCc/n62Orvn5vX5ZPr5/fX/xWf//+69CBAgAABAgQIECBAgAABAgRGKPD/7H7xdtQ///nP73X0c3Nzf3nd4SfXz53r5/718/j3z9Pr8mzC8+L62Pn1s5QlGVPLmpgpyZayXZMupSyPWr7b+/3+NH6h0my4bpey+Wx2Wo6XQZfJleSLBwECBAgQIECAAAECBAgQIEDgrgIlp1ByCyXHUHMQtY26X8tyvGzXR3O7HrtTWX+FUoKa2839+uuU+suUdlkm0H7e9AuV+iuVteuYjd/HlcmXNsuvV0p9jS2/dmk+Sx9lvySBynb9hUwp6xib29eH3x+v26WsjxLjQYAAAQIECBAgQIAAAQIECGQC7eRE3S9le7v5C5D6y5BS1l+L1F+QlLL5rL84Kb8+Kb9EKe2W/EGJO7h+Hl0/y/FS3/ULlXJ+81nH0y7bY78Oe/94O6eSoJjGo3b0ttHrBpv77e0KVTDK5J9dP9evnyXJUpIqK9fPklhpJleaSZZ28qYmV5qJnppgaZfXzb5/SKi8p7BBgAABAgQIECBAgAABAgQ+WKDmAmoD7TxAc7+ZuGgmNup2SaLU5Ekta5Lk5LquJE1K8uTw98+yX2Jru82+mtvXp/xRrqLsR48PTaiUQd2UkCh15dEceHO7JlQKUkEpvyopj3K8HmsmVMoYp5FQKX2URx13Ld8d9ZcAAQIECBAgQIAAAQIECBD4EIFmHqDGN/MAze2a+Ki5gZpIqWUzoVK3a0KllDWpUn+NUs7pS6iUMdUxlu32o6uufe77/bsmVGonk5IRFag0XrfbZQGraBWm/t90SlytKxilviZS6q9Zynjbv1Ap8fVZxlXbK9v1eb359lHHXct6XEmAAAECBAgQIECAAAECBAh8uEDNF9SytDQpJ1CO1dxAMwfQTqjUnEH7Vyo1qVLKUtdMqJT22n3W/euq93Vlu/1onteum7h/14RKs5HaWS1r3U37dWJtuDL5ZkKkJjtqO6VsxjYTKjWuWdYkSrOsY6tt17IeVxIgQIAAAQIECBAgQIAAAQIfLlC+u5dHLet287t9/X7fzAuU7ZpMqT+uqImSmkyZVLYTKc28Qe2zjKE8btpvH3939i3/3jahUjopj65ERHsgdb9Z3oRWkyo1CfKutz/8rf2X+GZCpf77KTWhUuPbZW2pjr+W9biSAAECBAgQIECAAAECBAgQ+HCB+r29lqWlZj6gud3MDTSTKXW7L6FSkynl/GZbZbvZT90uYymP9v67o3/89zbnvI24bULlj5v/4712Z3W/WbYnWPbLxEtCpJQlIVKPtZMrzeTHpDZrMqWU7URKjb2pvA7xIECAAAECBAgQIECAAAECBEKB8n29PCaVze/yZbuZI6hJkVKWZ8kJtJ/1ePvcmkdotle3233WcV03f6vESjmv8/GhCZUykJqkqB1MGmx7InW/lgWjJEJKYqUmUsp+2W4mR6533z5KHzW2nFe2S1me5fxa1tjrQ+/HWcdby1LnQYAAAQIECBAgQIAAAQIECExHoCYtJpU1Z1C+xze/27eTJDV5UpMqdb+Udbu0UfdrjqCWzX5qX/VYLduzLcfv/PjQhErpqA5kUsfNurJdJ9Ysy+RLIqUcK9slGdKVSKlt1jbK+WW7JlFqWZMptbw+RVKlIHgQIECAAAECBAgQIECAAIGPJFBzA5PK+n2+luW7fNmu+YBmWRMpN5XtRErZL/HtZ+2rlten/NGjHi/lBz3umlBpdtT8pUdzIHW7PZnmfk2m1ERKSYbUhEgtJ7Vf2qj/N6FaNmNrEqVdFpzaXi3LMQ8CBAgQIECAAAECBAgQIEBgOgI1Z9Asa46gXbZzBGW/JktKMqVsN5Mqdb+eU8sa12yvvd3uu46vzrpZX4/1ls2ESm3wtgmHZofN7TLw0kZJdLSPNydVJt9MntR+a3ld/T6+xJW2SlniajKllO02Snz7eX3ofUKlbJdHs593R/wlQIAAAQIECBAgQIAAAQIE7ipQvq83H3W/mROYtF2/47fLSQmV+g/VtpMsJUdQ4pvPdl+1rn287jfH3rVdzn//aCZU3h9sbZSAmnyowXW/der7BEgdVB10u5yUTKltlrJuN9sp2+1kyk3t1DZqO+2yPW77BAgQIECAAAECBAgQIECAQC5Q8wbNsn63b5c1V1CTIrVsJlTKsWYSpW7X46WscbW9Ztnu86YZ1vNqfdnvfHQlVGpwTUZMaqh22FU2J1K2y0RLm5N+WVL6qP2VNsv5tSzbzV+mlHZqG7Ussc3n9e779trbZd+DAAECBAgQIECAAAECBAgQmJ5A+Q5fH3W7lO1n+/t+TYqUsj6biZWaSGkeq+fVsrTZfLb7nLRfxzqpLOff+OhKqDSDaiPNZEepb+5PGlg91pxQ2S6TbSY+ajulzfJoxpXtGl/ialKlJlFq2W6v7pf26qPdTz2uJECAAAECBAgQIECAAAECBHKB8h2++ajf7yeV5bt++zt/zRmU7//N5EkzoVKPN8+peYNaTuqveayOsR67ab8e/1F524TKjwJ/f6DZcd2uZZlETWqUsqLUpEatm9R2s40SV5Io9d9LKQmU5rO0Mympcn34fcKn9lmOeRAgQIAAAQIECBAgQIAAAQIfV6B8ry+PZlm/65eyfNevZdluPkuipPmsCZR2UqUeb57bbKduN/ttb1939WGPuyZUSsftRzlWExbtgZXB18RJmWB5NPdr3Lua/l+mNBMpNYlSy9puLWtfte1J+8062wQIECBAgAABAgQIECBAgEAm0M4b1P12vqDsl5xBLWvyo5Qlf1DLsl0TJ82ybrfPrfu1vXa/1829fbSP1/1a31veNaEyqcHaaSnro2yXwZdHTXDUskyubJdHLd/t/SGhUuObv0xp/0KlxNZkSinLo/ZR263lu9of91ePKwkQIECAAAECBAgQIECAAIFcoJkbKK3V/VLWZzlecgZlv1nWJEhNipSybjcTKM3tek49r7bRLCeNoR677uLDHh+aUGl2XJIWZb8eK4Ouj1pXjpXt+iwTrY8a2y5LkqTElXPL9qSESmmvJlWuN9+3X46XRy3f7f3h703H/3CGLQIECBAgQIAAAQIECBAgQOC2AjUn0D6/Hm9+5y/nlP3ynb8eL9v12UyO1O1SludtkymT2q3HSlke7f13R2/59y4JldLRpEREPT5pQAWjxtRy0tCak6iANaFSyvIscHW7lKW9Sc/rw719do2lxHsQIECAAAECBAgQIECAAAECtxeoOYF2RD3eLJs5gLpdcwHtsp1QqYmVcl7dbpbt+Np+syxjLPuTHjcd/9G5d0molODacElITNqu55QJ1HPKdnlMSmKUNsqz/PqkPOp+iZmURKkJldLWTc/STu2rXZY6DwIECBAgQIAAAQIECBAgQODjCtScwaSyfvdvl+1kSHt/UnKlnFMTKu3za/vleN2uZZn9TdulrvcxKaFSGiyPmoxo75e6cqxdX46XRz2/DLj9qHX1eNlvPkvCpMTVxMmksvRbnqWuPOp+HU+7rOe8PdkfAgQIECBAgAABAgQIECBA4KMLNL//1+1mWXMBZSDNhEfZ7nu2EyjNRMuk2NpXu6wIdVy33X973qSESm3gNmW70xJTj9WBlsk0HzXhUY7Vc2o5KYFSjpWYdlmO1ef15tvtSWU5Vh7Nft8d8ZcAAQIECBAgQIAAAQIECBCYtkDNC9R26/6ksuYDSlnyB+1yUoKkJlAm1TWPNdu+abuO8c5lmlCZ1GEZZHlUhJIIqdtvK36/P2kyzYRKTaJ0JVLuklCpfUusVAklAQIECBAgQIAAAQIECBCYnkDNB7RbrMcnlZNyA83ESnu7mTC5abu2WWPrfntc0f6HJFTKQEpSollOGkSpL48ygfKYlMiokyrnNJMpk5Io9VhNotSy2Xazj+Z2Oac+bjpe65UECBAgQIAAAQIECBAgQIDA3QVqHqAd2Txet5tl2W4+m4mQul3K5rOcf5u6Zrvt7TLOcqw8avlu7xZ/uxIqtbGagGjul+1yvJalq1pftsujTKycUxIhdft68+155dwa2yzLdjm3Jk9qWdq56Xld9T5ZU85pPtr7t61rnmebAAECBAgQIECAAAECBAgQuFmgfJe/6dGuq/vNsmzf9GwmTco5Zf82x+q5k9qtYy115dEu3x39w/G6/0dlV0Llj07s2Kkd33RKs75MuiY5yvGSMCllOVbKUl8TMLUsdfV5vfl+u32s1pWy/SjnehAgQIAAAQIECBAgQIAAAQL3I9DMBTR7rMebZdmuz3Ju3a7lpATKTXX1eFdZ+yjlBz+ShEoZXHmUZEXZbictan1NotQESD2vWZbt2kYtb4oriZbyaMa/O/KHY3W/lvXcuq8kQIAAAQIECBAgQIAAAQIEPp5AzQm0e2ger9u1LHmA8ij7k541sdKsq8dq2ayr228bbfwpx8ujlu/27vg3Sai0u7rLQMpEm0mOsl2ezV+s1GP1vLpfYsujefzdkXd/6/HmsbJ90/H2efYJECBAgAABAgQIECBAgACBDxe4KT/QPl73m2XZnrRfjzcTJ2WEzf16Trss5zWPlf34cZckQ/vcSfv1WLMs25P26/FSNn910jzejCuTrXV1u1mW7fKoMe/2fvy3r/7HEY4QIECAAAECBAgQIECAAAECfQIladH1aNfX/WbZ3C5tlf32sxzvSqSU+mZM3a9l7aPsl0ff/ruzWn+n+QuVSYNodXfjbvlvSNdkSU141P0S1Dw2ab8cK4963ru9H//tq/9xhCMECBAgQIAAAQIECBAgQIDAbQXayYl2XLu+7neVzbqyPWm/Hp9UV8ZQj7fH88H7SUKlDqYmKZr7Zbt9vA6y1pX6+ix1dbvG1f0aV4/Xc5vlpHPqsWbZbKN53DYBAgQIECBAgAABAgQIECCQC9TcwE0ttevrfi1LXHu77peyPut5db95Tq0rZXm0694d/cPxun+nMkmo9HVUB9x1XjmnJjlqAqW5X2Lb+7W9erx5Tq27qWzG3HSO4wQIECBAgAABAgQIECBAgMCHCdwmF1Babp7X3G7W1ePNsmw39+v5k47VulJO/fEhCYabYtrH634ty+Drdld5U12dfK2/ab8en1S2Yyed4xgBAgQIECBAgAABAgQIECDwYQI1sXGb6Pa5N+3X46Vsbpc+btqfVFeOlUeNebf3h783Hf/DGY2tj/0LlZLAKAOqiYzbDK6eU2NqWYfdt1/Pu6lsx990nuMECBAgQIAAAQIECBAgQIDA7QXq9/nbRrTPv2m/ebxu31TWvtv19fjUyiS50Bdb62tZB93cr9vtsuvcSXX1mJIAAQIECBAgQIAAAQIECBAYl0BNftRRN/eb26W+7rfLZl27nXpuPd4u++rb57/dr4mMiZU9B/tim/XN7dLstPd7hqqaAAECBAgQIECAAAECBAgQGLBAO6kxzf12W22Gvvr2+W/3FyYevdvBdnKkHd1X3z7fPgECBAgQIECAAAECBAgQIDBbAu2kRrpf9NpttEX76tvn/9H+NJIdfW3cVD/p+KRjzQH31TfPtU2AAAECBAgQIECAAAECBAiMS6AvyTGpftKxMuubjleRvvp63sRyGr9QaTfcl/Toq2+3Z58AAQIECBAgQIAAAQIECBCYDYG+JEdXfVdd0eurv5PwUBMqki53WkYnEyBAgAABAgQIECBAgACBRy0w1WTINKTuI3Fx1z7uev40HLRBgAABAgQIECBAgAABAgQIDFvgrkmVu55/p9nP3+lsJxMgQIAAAQIECBAgQIAAAQIECPzoP198HyR+gXIfyvogQIAAAQIECBAgQIAAAQKzJfBRf5HSpvQLlbaIfQIECBAgQIAAAQIECBAgQIBAj8AYfi0yhjH2MKsmQIAAAQIECBAgQIAAAQIE7ihwr784uePY/sQvVO4q5nwCBAgQIECAAAECBAgQIECAAAECBAgQIECAAAECBAgQIECAAAECBAgQIECAAAECBAgQIECAAAECH1Xg/wKNJZtWxZc/3gAAAABJRU5ErkJggg=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" t="19770" r="7018" b="5798"/>
          <a:stretch/>
        </p:blipFill>
        <p:spPr>
          <a:xfrm>
            <a:off x="2707441" y="2144110"/>
            <a:ext cx="4308213" cy="444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015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went wrong?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do I know I have bad calibration? What is the problem? RFI? Bad phase solution interval? Smearing from averaging?</a:t>
            </a:r>
          </a:p>
          <a:p>
            <a:endParaRPr lang="en-US" dirty="0"/>
          </a:p>
          <a:p>
            <a:r>
              <a:rPr lang="en-US" dirty="0" smtClean="0"/>
              <a:t>How do I know what is making my image bad? </a:t>
            </a:r>
          </a:p>
          <a:p>
            <a:endParaRPr lang="en-US" dirty="0"/>
          </a:p>
          <a:p>
            <a:r>
              <a:rPr lang="en-US" dirty="0" smtClean="0"/>
              <a:t>Note that most errors (besides CLEAN) occur in the aperture plane, not image plane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021" y="2828133"/>
            <a:ext cx="4826000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61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tips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u-v </a:t>
            </a:r>
            <a:r>
              <a:rPr lang="en-US" dirty="0" smtClean="0"/>
              <a:t>plane </a:t>
            </a:r>
          </a:p>
          <a:p>
            <a:pPr lvl="1"/>
            <a:r>
              <a:rPr lang="en-US" dirty="0" smtClean="0"/>
              <a:t>Look </a:t>
            </a:r>
            <a:r>
              <a:rPr lang="en-US" dirty="0"/>
              <a:t>for </a:t>
            </a:r>
            <a:r>
              <a:rPr lang="en-US" dirty="0" smtClean="0"/>
              <a:t>outliers</a:t>
            </a:r>
          </a:p>
          <a:p>
            <a:pPr lvl="1"/>
            <a:r>
              <a:rPr lang="en-US" dirty="0" smtClean="0"/>
              <a:t>Check </a:t>
            </a:r>
            <a:r>
              <a:rPr lang="en-US" dirty="0"/>
              <a:t>gains and </a:t>
            </a:r>
            <a:r>
              <a:rPr lang="en-US" dirty="0" smtClean="0"/>
              <a:t>phases</a:t>
            </a:r>
          </a:p>
          <a:p>
            <a:pPr lvl="1"/>
            <a:r>
              <a:rPr lang="en-US" dirty="0" smtClean="0"/>
              <a:t>Look </a:t>
            </a:r>
            <a:r>
              <a:rPr lang="en-US" dirty="0"/>
              <a:t>for residuals (data – </a:t>
            </a:r>
            <a:r>
              <a:rPr lang="en-US" dirty="0" smtClean="0"/>
              <a:t>model)</a:t>
            </a:r>
          </a:p>
          <a:p>
            <a:pPr marL="221012" indent="-285750"/>
            <a:r>
              <a:rPr lang="en-US" dirty="0" smtClean="0"/>
              <a:t>Image plane</a:t>
            </a:r>
          </a:p>
          <a:p>
            <a:pPr marL="598278" lvl="1" indent="-285750"/>
            <a:r>
              <a:rPr lang="en-US" dirty="0" smtClean="0"/>
              <a:t>Do </a:t>
            </a:r>
            <a:r>
              <a:rPr lang="en-US" dirty="0"/>
              <a:t>the defects look like the dirty beam</a:t>
            </a:r>
            <a:r>
              <a:rPr lang="en-US" dirty="0" smtClean="0"/>
              <a:t>?</a:t>
            </a:r>
          </a:p>
          <a:p>
            <a:pPr marL="598278" lvl="1" indent="-285750"/>
            <a:r>
              <a:rPr lang="en-US" dirty="0" smtClean="0"/>
              <a:t> </a:t>
            </a:r>
            <a:r>
              <a:rPr lang="en-US" dirty="0"/>
              <a:t>Additive or </a:t>
            </a:r>
            <a:r>
              <a:rPr lang="en-US" dirty="0" smtClean="0"/>
              <a:t>multiplicative?</a:t>
            </a:r>
          </a:p>
          <a:p>
            <a:pPr marL="598278" lvl="1" indent="-285750"/>
            <a:r>
              <a:rPr lang="en-US" dirty="0" smtClean="0"/>
              <a:t>Symmetry properties?</a:t>
            </a:r>
          </a:p>
          <a:p>
            <a:pPr marL="598278" lvl="1" indent="-285750"/>
            <a:r>
              <a:rPr lang="en-US" dirty="0" smtClean="0"/>
              <a:t>Relate </a:t>
            </a:r>
            <a:r>
              <a:rPr lang="en-US" dirty="0"/>
              <a:t>to possible data </a:t>
            </a:r>
            <a:r>
              <a:rPr lang="en-US" dirty="0" smtClean="0"/>
              <a:t>errors</a:t>
            </a:r>
          </a:p>
          <a:p>
            <a:pPr marL="598278" lvl="1" indent="-285750"/>
            <a:r>
              <a:rPr lang="en-US" dirty="0" smtClean="0"/>
              <a:t>Deconvolution </a:t>
            </a:r>
            <a:r>
              <a:rPr lang="en-US" dirty="0"/>
              <a:t>problems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9651" y="3891304"/>
            <a:ext cx="4584700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8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Wrongness </a:t>
            </a:r>
            <a:r>
              <a:rPr lang="en-US" dirty="0" smtClean="0"/>
              <a:t>- calibration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7" y="856199"/>
            <a:ext cx="8358188" cy="5345234"/>
          </a:xfrm>
        </p:spPr>
        <p:txBody>
          <a:bodyPr/>
          <a:lstStyle/>
          <a:p>
            <a:r>
              <a:rPr lang="en-US" dirty="0" smtClean="0"/>
              <a:t>Wiggles or gradients in phase, gain versus frequency </a:t>
            </a:r>
            <a:r>
              <a:rPr lang="mr-IN" dirty="0" smtClean="0"/>
              <a:t>–</a:t>
            </a:r>
            <a:r>
              <a:rPr lang="en-US" dirty="0" smtClean="0"/>
              <a:t> INSPECT and look for outliers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904" y="1361145"/>
            <a:ext cx="3231930" cy="54545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21" y="2386691"/>
            <a:ext cx="37846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951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Wrongness - calibration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faint source, hard to identify outliers. All you can do is quack and remove 3 sigma outlier points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1" y="1799433"/>
            <a:ext cx="48768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775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Wrongness - image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for odd structures </a:t>
            </a:r>
            <a:r>
              <a:rPr lang="mr-IN" dirty="0" smtClean="0"/>
              <a:t>–</a:t>
            </a:r>
            <a:r>
              <a:rPr lang="en-US" dirty="0" smtClean="0"/>
              <a:t> such as streaks, rings</a:t>
            </a:r>
          </a:p>
          <a:p>
            <a:endParaRPr lang="en-US" dirty="0"/>
          </a:p>
          <a:p>
            <a:r>
              <a:rPr lang="en-US" dirty="0" smtClean="0"/>
              <a:t>Symmetric structures are usually a dead giveaway that something is wrong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5080"/>
            <a:ext cx="9144000" cy="318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740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and amp error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856199"/>
            <a:ext cx="8358188" cy="5345234"/>
          </a:xfrm>
        </p:spPr>
        <p:txBody>
          <a:bodyPr/>
          <a:lstStyle/>
          <a:p>
            <a:r>
              <a:rPr lang="en-US" dirty="0" smtClean="0"/>
              <a:t>Can not get rid of beam pattern despite </a:t>
            </a:r>
            <a:r>
              <a:rPr lang="en-US" dirty="0" err="1" smtClean="0"/>
              <a:t>CLEANing</a:t>
            </a:r>
            <a:r>
              <a:rPr lang="en-US" dirty="0" smtClean="0"/>
              <a:t> deep enough (short burst of bad data </a:t>
            </a:r>
            <a:r>
              <a:rPr lang="mr-IN" dirty="0" smtClean="0"/>
              <a:t>–</a:t>
            </a:r>
            <a:r>
              <a:rPr lang="en-US" dirty="0" smtClean="0"/>
              <a:t> just a bad scan)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5342"/>
            <a:ext cx="9144000" cy="506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3192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7" y="240894"/>
            <a:ext cx="5584735" cy="504946"/>
          </a:xfrm>
        </p:spPr>
        <p:txBody>
          <a:bodyPr/>
          <a:lstStyle/>
          <a:p>
            <a:r>
              <a:rPr lang="en-US"/>
              <a:t>Persistent errors over most of observations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1" y="1115099"/>
            <a:ext cx="90043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461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CLEANing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5328"/>
            <a:ext cx="9144000" cy="493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213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Under/over cleaning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1111"/>
            <a:ext cx="9144000" cy="506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664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16746</TotalTime>
  <Words>360</Words>
  <Application>Microsoft Macintosh PowerPoint</Application>
  <PresentationFormat>On-screen Show (4:3)</PresentationFormat>
  <Paragraphs>65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Error Recognition aka how you know you have done something dumb</vt:lpstr>
      <vt:lpstr>What went wrong?</vt:lpstr>
      <vt:lpstr>General Wrongness - calibration</vt:lpstr>
      <vt:lpstr>General Wrongness - calibration</vt:lpstr>
      <vt:lpstr>General Wrongness - image</vt:lpstr>
      <vt:lpstr>Phase and amp error</vt:lpstr>
      <vt:lpstr>Persistent errors over most of observations</vt:lpstr>
      <vt:lpstr>CLEANing </vt:lpstr>
      <vt:lpstr>Under/over cleaning</vt:lpstr>
      <vt:lpstr>General Rule of Thumb</vt:lpstr>
      <vt:lpstr>Additive or multiplicative</vt:lpstr>
      <vt:lpstr>Additive</vt:lpstr>
      <vt:lpstr>Multiplicative</vt:lpstr>
      <vt:lpstr>Smearing</vt:lpstr>
      <vt:lpstr>Time Smearing</vt:lpstr>
      <vt:lpstr>Missing short baselines</vt:lpstr>
      <vt:lpstr>Example of sleuthing</vt:lpstr>
      <vt:lpstr>Example of sleuthing</vt:lpstr>
      <vt:lpstr>Example of sleuthing</vt:lpstr>
      <vt:lpstr>Conclusions and tips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716</cp:revision>
  <dcterms:modified xsi:type="dcterms:W3CDTF">2018-06-06T20:35:01Z</dcterms:modified>
</cp:coreProperties>
</file>