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2"/>
  </p:notesMasterIdLst>
  <p:sldIdLst>
    <p:sldId id="278" r:id="rId2"/>
    <p:sldId id="276" r:id="rId3"/>
    <p:sldId id="277" r:id="rId4"/>
    <p:sldId id="279" r:id="rId5"/>
    <p:sldId id="280" r:id="rId6"/>
    <p:sldId id="281" r:id="rId7"/>
    <p:sldId id="282" r:id="rId8"/>
    <p:sldId id="283" r:id="rId9"/>
    <p:sldId id="284" r:id="rId10"/>
    <p:sldId id="285" r:id="rId11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20000"/>
      </a:spcBef>
      <a:spcAft>
        <a:spcPct val="0"/>
      </a:spcAft>
      <a:buClr>
        <a:schemeClr val="hlink"/>
      </a:buClr>
      <a:buSzPct val="80000"/>
      <a:buFont typeface="Arial" charset="0"/>
      <a:defRPr sz="20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Tahoma" pitchFamily="34" charset="0"/>
      </a:defRPr>
    </a:lvl1pPr>
    <a:lvl2pPr marL="457200" algn="l" rtl="0" fontAlgn="base">
      <a:spcBef>
        <a:spcPct val="20000"/>
      </a:spcBef>
      <a:spcAft>
        <a:spcPct val="0"/>
      </a:spcAft>
      <a:buClr>
        <a:schemeClr val="hlink"/>
      </a:buClr>
      <a:buSzPct val="80000"/>
      <a:buFont typeface="Arial" charset="0"/>
      <a:defRPr sz="20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Tahoma" pitchFamily="34" charset="0"/>
      </a:defRPr>
    </a:lvl2pPr>
    <a:lvl3pPr marL="914400" algn="l" rtl="0" fontAlgn="base">
      <a:spcBef>
        <a:spcPct val="20000"/>
      </a:spcBef>
      <a:spcAft>
        <a:spcPct val="0"/>
      </a:spcAft>
      <a:buClr>
        <a:schemeClr val="hlink"/>
      </a:buClr>
      <a:buSzPct val="80000"/>
      <a:buFont typeface="Arial" charset="0"/>
      <a:defRPr sz="20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Tahoma" pitchFamily="34" charset="0"/>
      </a:defRPr>
    </a:lvl3pPr>
    <a:lvl4pPr marL="1371600" algn="l" rtl="0" fontAlgn="base">
      <a:spcBef>
        <a:spcPct val="20000"/>
      </a:spcBef>
      <a:spcAft>
        <a:spcPct val="0"/>
      </a:spcAft>
      <a:buClr>
        <a:schemeClr val="hlink"/>
      </a:buClr>
      <a:buSzPct val="80000"/>
      <a:buFont typeface="Arial" charset="0"/>
      <a:defRPr sz="20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Tahoma" pitchFamily="34" charset="0"/>
      </a:defRPr>
    </a:lvl4pPr>
    <a:lvl5pPr marL="1828800" algn="l" rtl="0" fontAlgn="base">
      <a:spcBef>
        <a:spcPct val="20000"/>
      </a:spcBef>
      <a:spcAft>
        <a:spcPct val="0"/>
      </a:spcAft>
      <a:buClr>
        <a:schemeClr val="hlink"/>
      </a:buClr>
      <a:buSzPct val="80000"/>
      <a:buFont typeface="Arial" charset="0"/>
      <a:defRPr sz="20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Tahoma" pitchFamily="34" charset="0"/>
      </a:defRPr>
    </a:lvl5pPr>
    <a:lvl6pPr marL="2286000" algn="l" defTabSz="914400" rtl="0" eaLnBrk="1" latinLnBrk="0" hangingPunct="1">
      <a:defRPr sz="20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Tahoma" pitchFamily="34" charset="0"/>
      </a:defRPr>
    </a:lvl6pPr>
    <a:lvl7pPr marL="2743200" algn="l" defTabSz="914400" rtl="0" eaLnBrk="1" latinLnBrk="0" hangingPunct="1">
      <a:defRPr sz="20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Tahoma" pitchFamily="34" charset="0"/>
      </a:defRPr>
    </a:lvl7pPr>
    <a:lvl8pPr marL="3200400" algn="l" defTabSz="914400" rtl="0" eaLnBrk="1" latinLnBrk="0" hangingPunct="1">
      <a:defRPr sz="20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Tahoma" pitchFamily="34" charset="0"/>
      </a:defRPr>
    </a:lvl8pPr>
    <a:lvl9pPr marL="3657600" algn="l" defTabSz="914400" rtl="0" eaLnBrk="1" latinLnBrk="0" hangingPunct="1">
      <a:defRPr sz="20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Tahoma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CCFF"/>
    <a:srgbClr val="000000"/>
    <a:srgbClr val="FF7C80"/>
    <a:srgbClr val="FF0000"/>
    <a:srgbClr val="0099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37" autoAdjust="0"/>
    <p:restoredTop sz="94366" autoAdjust="0"/>
  </p:normalViewPr>
  <p:slideViewPr>
    <p:cSldViewPr snapToGrid="0" showGuides="1">
      <p:cViewPr varScale="1">
        <p:scale>
          <a:sx n="70" d="100"/>
          <a:sy n="70" d="100"/>
        </p:scale>
        <p:origin x="-102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200">
                <a:effectLst/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200">
                <a:effectLst/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200">
                <a:effectLst/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200">
                <a:effectLst/>
                <a:latin typeface="Arial" charset="0"/>
              </a:defRPr>
            </a:lvl1pPr>
          </a:lstStyle>
          <a:p>
            <a:pPr>
              <a:defRPr/>
            </a:pPr>
            <a:fld id="{DA5839EA-8A3A-4BD0-BB53-04B84D7FBEC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1422400"/>
            <a:ext cx="9147175" cy="5435600"/>
            <a:chOff x="0" y="896"/>
            <a:chExt cx="5762" cy="3424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20" y="896"/>
              <a:ext cx="5742" cy="3424"/>
              <a:chOff x="20" y="896"/>
              <a:chExt cx="5742" cy="3424"/>
            </a:xfrm>
          </p:grpSpPr>
          <p:sp>
            <p:nvSpPr>
              <p:cNvPr id="142" name="Freeform 4"/>
              <p:cNvSpPr>
                <a:spLocks/>
              </p:cNvSpPr>
              <p:nvPr userDrawn="1"/>
            </p:nvSpPr>
            <p:spPr bwMode="hidden">
              <a:xfrm>
                <a:off x="1399" y="1116"/>
                <a:ext cx="2815" cy="2110"/>
              </a:xfrm>
              <a:custGeom>
                <a:avLst/>
                <a:gdLst/>
                <a:ahLst/>
                <a:cxnLst>
                  <a:cxn ang="0">
                    <a:pos x="950" y="85"/>
                  </a:cxn>
                  <a:cxn ang="0">
                    <a:pos x="628" y="438"/>
                  </a:cxn>
                  <a:cxn ang="0">
                    <a:pos x="66" y="471"/>
                  </a:cxn>
                  <a:cxn ang="0">
                    <a:pos x="0" y="627"/>
                  </a:cxn>
                  <a:cxn ang="0">
                    <a:pos x="372" y="1026"/>
                  </a:cxn>
                  <a:cxn ang="0">
                    <a:pos x="611" y="902"/>
                  </a:cxn>
                  <a:cxn ang="0">
                    <a:pos x="992" y="1085"/>
                  </a:cxn>
                  <a:cxn ang="0">
                    <a:pos x="1116" y="1339"/>
                  </a:cxn>
                  <a:cxn ang="0">
                    <a:pos x="1083" y="1450"/>
                  </a:cxn>
                  <a:cxn ang="0">
                    <a:pos x="1124" y="1659"/>
                  </a:cxn>
                  <a:cxn ang="0">
                    <a:pos x="1149" y="1999"/>
                  </a:cxn>
                  <a:cxn ang="0">
                    <a:pos x="1463" y="2110"/>
                  </a:cxn>
                  <a:cxn ang="0">
                    <a:pos x="1686" y="2025"/>
                  </a:cxn>
                  <a:cxn ang="0">
                    <a:pos x="1603" y="1777"/>
                  </a:cxn>
                  <a:cxn ang="0">
                    <a:pos x="1991" y="1555"/>
                  </a:cxn>
                  <a:cxn ang="0">
                    <a:pos x="2281" y="1542"/>
                  </a:cxn>
                  <a:cxn ang="0">
                    <a:pos x="2446" y="1359"/>
                  </a:cxn>
                  <a:cxn ang="0">
                    <a:pos x="2361" y="1001"/>
                  </a:cxn>
                  <a:cxn ang="0">
                    <a:pos x="2606" y="893"/>
                  </a:cxn>
                  <a:cxn ang="0">
                    <a:pos x="2815" y="454"/>
                  </a:cxn>
                  <a:cxn ang="0">
                    <a:pos x="2518" y="0"/>
                  </a:cxn>
                </a:cxnLst>
                <a:rect l="0" t="0" r="r" b="b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43" name="Freeform 5"/>
              <p:cNvSpPr>
                <a:spLocks/>
              </p:cNvSpPr>
              <p:nvPr userDrawn="1"/>
            </p:nvSpPr>
            <p:spPr bwMode="hidden">
              <a:xfrm>
                <a:off x="672" y="1116"/>
                <a:ext cx="3966" cy="2366"/>
              </a:xfrm>
              <a:custGeom>
                <a:avLst/>
                <a:gdLst/>
                <a:ahLst/>
                <a:cxnLst>
                  <a:cxn ang="0">
                    <a:pos x="1423" y="65"/>
                  </a:cxn>
                  <a:cxn ang="0">
                    <a:pos x="1148" y="262"/>
                  </a:cxn>
                  <a:cxn ang="0">
                    <a:pos x="934" y="216"/>
                  </a:cxn>
                  <a:cxn ang="0">
                    <a:pos x="529" y="314"/>
                  </a:cxn>
                  <a:cxn ang="0">
                    <a:pos x="174" y="327"/>
                  </a:cxn>
                  <a:cxn ang="0">
                    <a:pos x="0" y="628"/>
                  </a:cxn>
                  <a:cxn ang="0">
                    <a:pos x="91" y="726"/>
                  </a:cxn>
                  <a:cxn ang="0">
                    <a:pos x="231" y="654"/>
                  </a:cxn>
                  <a:cxn ang="0">
                    <a:pos x="430" y="687"/>
                  </a:cxn>
                  <a:cxn ang="0">
                    <a:pos x="504" y="850"/>
                  </a:cxn>
                  <a:cxn ang="0">
                    <a:pos x="347" y="1020"/>
                  </a:cxn>
                  <a:cxn ang="0">
                    <a:pos x="529" y="1144"/>
                  </a:cxn>
                  <a:cxn ang="0">
                    <a:pos x="727" y="1105"/>
                  </a:cxn>
                  <a:cxn ang="0">
                    <a:pos x="901" y="1216"/>
                  </a:cxn>
                  <a:cxn ang="0">
                    <a:pos x="1256" y="1229"/>
                  </a:cxn>
                  <a:cxn ang="0">
                    <a:pos x="1611" y="1425"/>
                  </a:cxn>
                  <a:cxn ang="0">
                    <a:pos x="1694" y="1673"/>
                  </a:cxn>
                  <a:cxn ang="0">
                    <a:pos x="1619" y="2118"/>
                  </a:cxn>
                  <a:cxn ang="0">
                    <a:pos x="1694" y="2268"/>
                  </a:cxn>
                  <a:cxn ang="0">
                    <a:pos x="2132" y="2242"/>
                  </a:cxn>
                  <a:cxn ang="0">
                    <a:pos x="2289" y="2366"/>
                  </a:cxn>
                  <a:cxn ang="0">
                    <a:pos x="2594" y="2046"/>
                  </a:cxn>
                  <a:cxn ang="0">
                    <a:pos x="2537" y="1817"/>
                  </a:cxn>
                  <a:cxn ang="0">
                    <a:pos x="2818" y="1673"/>
                  </a:cxn>
                  <a:cxn ang="0">
                    <a:pos x="3016" y="1719"/>
                  </a:cxn>
                  <a:cxn ang="0">
                    <a:pos x="3280" y="1615"/>
                  </a:cxn>
                  <a:cxn ang="0">
                    <a:pos x="3405" y="1174"/>
                  </a:cxn>
                  <a:cxn ang="0">
                    <a:pos x="3643" y="922"/>
                  </a:cxn>
                  <a:cxn ang="0">
                    <a:pos x="3966" y="896"/>
                  </a:cxn>
                  <a:cxn ang="0">
                    <a:pos x="3908" y="733"/>
                  </a:cxn>
                  <a:cxn ang="0">
                    <a:pos x="3669" y="563"/>
                  </a:cxn>
                  <a:cxn ang="0">
                    <a:pos x="3817" y="210"/>
                  </a:cxn>
                  <a:cxn ang="0">
                    <a:pos x="3590" y="0"/>
                  </a:cxn>
                </a:cxnLst>
                <a:rect l="0" t="0" r="r" b="b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44" name="Freeform 6"/>
              <p:cNvSpPr>
                <a:spLocks/>
              </p:cNvSpPr>
              <p:nvPr userDrawn="1"/>
            </p:nvSpPr>
            <p:spPr bwMode="hidden">
              <a:xfrm>
                <a:off x="20" y="1069"/>
                <a:ext cx="5732" cy="3107"/>
              </a:xfrm>
              <a:custGeom>
                <a:avLst/>
                <a:gdLst/>
                <a:ahLst/>
                <a:cxnLst>
                  <a:cxn ang="0">
                    <a:pos x="81" y="0"/>
                  </a:cxn>
                  <a:cxn ang="0">
                    <a:pos x="133" y="328"/>
                  </a:cxn>
                  <a:cxn ang="0">
                    <a:pos x="0" y="666"/>
                  </a:cxn>
                  <a:cxn ang="0">
                    <a:pos x="83" y="1221"/>
                  </a:cxn>
                  <a:cxn ang="0">
                    <a:pos x="413" y="1515"/>
                  </a:cxn>
                  <a:cxn ang="0">
                    <a:pos x="881" y="1700"/>
                  </a:cxn>
                  <a:cxn ang="0">
                    <a:pos x="1440" y="1651"/>
                  </a:cxn>
                  <a:cxn ang="0">
                    <a:pos x="1755" y="1940"/>
                  </a:cxn>
                  <a:cxn ang="0">
                    <a:pos x="1653" y="2126"/>
                  </a:cxn>
                  <a:cxn ang="0">
                    <a:pos x="1136" y="2142"/>
                  </a:cxn>
                  <a:cxn ang="0">
                    <a:pos x="911" y="2021"/>
                  </a:cxn>
                  <a:cxn ang="0">
                    <a:pos x="739" y="2142"/>
                  </a:cxn>
                  <a:cxn ang="0">
                    <a:pos x="954" y="2524"/>
                  </a:cxn>
                  <a:cxn ang="0">
                    <a:pos x="973" y="2905"/>
                  </a:cxn>
                  <a:cxn ang="0">
                    <a:pos x="1511" y="3107"/>
                  </a:cxn>
                  <a:cxn ang="0">
                    <a:pos x="1644" y="2922"/>
                  </a:cxn>
                  <a:cxn ang="0">
                    <a:pos x="2077" y="2797"/>
                  </a:cxn>
                  <a:cxn ang="0">
                    <a:pos x="2610" y="2962"/>
                  </a:cxn>
                  <a:cxn ang="0">
                    <a:pos x="3222" y="2812"/>
                  </a:cxn>
                  <a:cxn ang="0">
                    <a:pos x="3443" y="2922"/>
                  </a:cxn>
                  <a:cxn ang="0">
                    <a:pos x="3861" y="2648"/>
                  </a:cxn>
                  <a:cxn ang="0">
                    <a:pos x="4125" y="2311"/>
                  </a:cxn>
                  <a:cxn ang="0">
                    <a:pos x="4369" y="2318"/>
                  </a:cxn>
                  <a:cxn ang="0">
                    <a:pos x="4554" y="2445"/>
                  </a:cxn>
                  <a:cxn ang="0">
                    <a:pos x="5015" y="2142"/>
                  </a:cxn>
                  <a:cxn ang="0">
                    <a:pos x="5404" y="2185"/>
                  </a:cxn>
                  <a:cxn ang="0">
                    <a:pos x="5732" y="2069"/>
                  </a:cxn>
                </a:cxnLst>
                <a:rect l="0" t="0" r="r" b="b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45" name="Freeform 7"/>
              <p:cNvSpPr>
                <a:spLocks/>
              </p:cNvSpPr>
              <p:nvPr userDrawn="1"/>
            </p:nvSpPr>
            <p:spPr bwMode="hidden">
              <a:xfrm>
                <a:off x="242" y="1145"/>
                <a:ext cx="5512" cy="2760"/>
              </a:xfrm>
              <a:custGeom>
                <a:avLst/>
                <a:gdLst/>
                <a:ahLst/>
                <a:cxnLst>
                  <a:cxn ang="0">
                    <a:pos x="240" y="0"/>
                  </a:cxn>
                  <a:cxn ang="0">
                    <a:pos x="0" y="336"/>
                  </a:cxn>
                  <a:cxn ang="0">
                    <a:pos x="82" y="821"/>
                  </a:cxn>
                  <a:cxn ang="0">
                    <a:pos x="243" y="873"/>
                  </a:cxn>
                  <a:cxn ang="0">
                    <a:pos x="473" y="1087"/>
                  </a:cxn>
                  <a:cxn ang="0">
                    <a:pos x="557" y="1441"/>
                  </a:cxn>
                  <a:cxn ang="0">
                    <a:pos x="839" y="1499"/>
                  </a:cxn>
                  <a:cxn ang="0">
                    <a:pos x="1258" y="1349"/>
                  </a:cxn>
                  <a:cxn ang="0">
                    <a:pos x="1307" y="1493"/>
                  </a:cxn>
                  <a:cxn ang="0">
                    <a:pos x="1621" y="1513"/>
                  </a:cxn>
                  <a:cxn ang="0">
                    <a:pos x="1862" y="1865"/>
                  </a:cxn>
                  <a:cxn ang="0">
                    <a:pos x="1668" y="2166"/>
                  </a:cxn>
                  <a:cxn ang="0">
                    <a:pos x="1308" y="2217"/>
                  </a:cxn>
                  <a:cxn ang="0">
                    <a:pos x="992" y="2172"/>
                  </a:cxn>
                  <a:cxn ang="0">
                    <a:pos x="903" y="2244"/>
                  </a:cxn>
                  <a:cxn ang="0">
                    <a:pos x="1008" y="2415"/>
                  </a:cxn>
                  <a:cxn ang="0">
                    <a:pos x="992" y="2538"/>
                  </a:cxn>
                  <a:cxn ang="0">
                    <a:pos x="1137" y="2760"/>
                  </a:cxn>
                  <a:cxn ang="0">
                    <a:pos x="1661" y="2623"/>
                  </a:cxn>
                  <a:cxn ang="0">
                    <a:pos x="1725" y="2492"/>
                  </a:cxn>
                  <a:cxn ang="0">
                    <a:pos x="1895" y="2551"/>
                  </a:cxn>
                  <a:cxn ang="0">
                    <a:pos x="2338" y="2448"/>
                  </a:cxn>
                  <a:cxn ang="0">
                    <a:pos x="2443" y="2714"/>
                  </a:cxn>
                  <a:cxn ang="0">
                    <a:pos x="2870" y="2541"/>
                  </a:cxn>
                  <a:cxn ang="0">
                    <a:pos x="3264" y="2591"/>
                  </a:cxn>
                  <a:cxn ang="0">
                    <a:pos x="3522" y="2427"/>
                  </a:cxn>
                  <a:cxn ang="0">
                    <a:pos x="3594" y="2081"/>
                  </a:cxn>
                  <a:cxn ang="0">
                    <a:pos x="4013" y="2087"/>
                  </a:cxn>
                  <a:cxn ang="0">
                    <a:pos x="4070" y="1924"/>
                  </a:cxn>
                  <a:cxn ang="0">
                    <a:pos x="4239" y="1931"/>
                  </a:cxn>
                  <a:cxn ang="0">
                    <a:pos x="4465" y="2094"/>
                  </a:cxn>
                  <a:cxn ang="0">
                    <a:pos x="4836" y="1814"/>
                  </a:cxn>
                  <a:cxn ang="0">
                    <a:pos x="5225" y="1785"/>
                  </a:cxn>
                  <a:cxn ang="0">
                    <a:pos x="5367" y="1571"/>
                  </a:cxn>
                  <a:cxn ang="0">
                    <a:pos x="5512" y="1585"/>
                  </a:cxn>
                </a:cxnLst>
                <a:rect l="0" t="0" r="r" b="b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46" name="Freeform 8"/>
              <p:cNvSpPr>
                <a:spLocks/>
              </p:cNvSpPr>
              <p:nvPr userDrawn="1"/>
            </p:nvSpPr>
            <p:spPr bwMode="hidden">
              <a:xfrm>
                <a:off x="4840" y="984"/>
                <a:ext cx="790" cy="1189"/>
              </a:xfrm>
              <a:custGeom>
                <a:avLst/>
                <a:gdLst/>
                <a:ahLst/>
                <a:cxnLst>
                  <a:cxn ang="0">
                    <a:pos x="139" y="0"/>
                  </a:cxn>
                  <a:cxn ang="0">
                    <a:pos x="210" y="233"/>
                  </a:cxn>
                  <a:cxn ang="0">
                    <a:pos x="159" y="643"/>
                  </a:cxn>
                  <a:cxn ang="0">
                    <a:pos x="454" y="771"/>
                  </a:cxn>
                  <a:cxn ang="0">
                    <a:pos x="605" y="1046"/>
                  </a:cxn>
                  <a:cxn ang="0">
                    <a:pos x="790" y="1189"/>
                  </a:cxn>
                  <a:cxn ang="0">
                    <a:pos x="540" y="1111"/>
                  </a:cxn>
                  <a:cxn ang="0">
                    <a:pos x="363" y="883"/>
                  </a:cxn>
                  <a:cxn ang="0">
                    <a:pos x="139" y="852"/>
                  </a:cxn>
                  <a:cxn ang="0">
                    <a:pos x="0" y="499"/>
                  </a:cxn>
                  <a:cxn ang="0">
                    <a:pos x="48" y="209"/>
                  </a:cxn>
                </a:cxnLst>
                <a:rect l="0" t="0" r="r" b="b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47" name="Freeform 9"/>
              <p:cNvSpPr>
                <a:spLocks/>
              </p:cNvSpPr>
              <p:nvPr userDrawn="1"/>
            </p:nvSpPr>
            <p:spPr bwMode="hidden">
              <a:xfrm>
                <a:off x="5173" y="896"/>
                <a:ext cx="579" cy="11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28" y="328"/>
                  </a:cxn>
                  <a:cxn ang="0">
                    <a:pos x="9" y="659"/>
                  </a:cxn>
                  <a:cxn ang="0">
                    <a:pos x="40" y="763"/>
                  </a:cxn>
                  <a:cxn ang="0">
                    <a:pos x="234" y="739"/>
                  </a:cxn>
                  <a:cxn ang="0">
                    <a:pos x="344" y="1055"/>
                  </a:cxn>
                  <a:cxn ang="0">
                    <a:pos x="579" y="1117"/>
                  </a:cxn>
                </a:cxnLst>
                <a:rect l="0" t="0" r="r" b="b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48" name="Freeform 10"/>
              <p:cNvSpPr>
                <a:spLocks/>
              </p:cNvSpPr>
              <p:nvPr userDrawn="1"/>
            </p:nvSpPr>
            <p:spPr bwMode="hidden">
              <a:xfrm>
                <a:off x="3291" y="968"/>
                <a:ext cx="2471" cy="2396"/>
              </a:xfrm>
              <a:custGeom>
                <a:avLst/>
                <a:gdLst/>
                <a:ahLst/>
                <a:cxnLst>
                  <a:cxn ang="0">
                    <a:pos x="1118" y="0"/>
                  </a:cxn>
                  <a:cxn ang="0">
                    <a:pos x="1179" y="225"/>
                  </a:cxn>
                  <a:cxn ang="0">
                    <a:pos x="1393" y="339"/>
                  </a:cxn>
                  <a:cxn ang="0">
                    <a:pos x="1404" y="548"/>
                  </a:cxn>
                  <a:cxn ang="0">
                    <a:pos x="1342" y="732"/>
                  </a:cxn>
                  <a:cxn ang="0">
                    <a:pos x="1434" y="925"/>
                  </a:cxn>
                  <a:cxn ang="0">
                    <a:pos x="1455" y="1109"/>
                  </a:cxn>
                  <a:cxn ang="0">
                    <a:pos x="1311" y="1142"/>
                  </a:cxn>
                  <a:cxn ang="0">
                    <a:pos x="926" y="1384"/>
                  </a:cxn>
                  <a:cxn ang="0">
                    <a:pos x="975" y="1456"/>
                  </a:cxn>
                  <a:cxn ang="0">
                    <a:pos x="956" y="1624"/>
                  </a:cxn>
                  <a:cxn ang="0">
                    <a:pos x="782" y="1817"/>
                  </a:cxn>
                  <a:cxn ang="0">
                    <a:pos x="539" y="1978"/>
                  </a:cxn>
                  <a:cxn ang="0">
                    <a:pos x="152" y="2026"/>
                  </a:cxn>
                  <a:cxn ang="0">
                    <a:pos x="19" y="2251"/>
                  </a:cxn>
                  <a:cxn ang="0">
                    <a:pos x="0" y="2396"/>
                  </a:cxn>
                  <a:cxn ang="0">
                    <a:pos x="213" y="2179"/>
                  </a:cxn>
                  <a:cxn ang="0">
                    <a:pos x="629" y="2090"/>
                  </a:cxn>
                  <a:cxn ang="0">
                    <a:pos x="894" y="1906"/>
                  </a:cxn>
                  <a:cxn ang="0">
                    <a:pos x="1230" y="1986"/>
                  </a:cxn>
                  <a:cxn ang="0">
                    <a:pos x="1668" y="1906"/>
                  </a:cxn>
                  <a:cxn ang="0">
                    <a:pos x="1983" y="1745"/>
                  </a:cxn>
                  <a:cxn ang="0">
                    <a:pos x="2014" y="1600"/>
                  </a:cxn>
                  <a:cxn ang="0">
                    <a:pos x="2237" y="1496"/>
                  </a:cxn>
                  <a:cxn ang="0">
                    <a:pos x="2359" y="1552"/>
                  </a:cxn>
                  <a:cxn ang="0">
                    <a:pos x="2471" y="1479"/>
                  </a:cxn>
                </a:cxnLst>
                <a:rect l="0" t="0" r="r" b="b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49" name="Freeform 11"/>
              <p:cNvSpPr>
                <a:spLocks/>
              </p:cNvSpPr>
              <p:nvPr userDrawn="1"/>
            </p:nvSpPr>
            <p:spPr bwMode="hidden">
              <a:xfrm>
                <a:off x="2366" y="1067"/>
                <a:ext cx="1399" cy="1349"/>
              </a:xfrm>
              <a:custGeom>
                <a:avLst/>
                <a:gdLst/>
                <a:ahLst/>
                <a:cxnLst>
                  <a:cxn ang="0">
                    <a:pos x="620" y="155"/>
                  </a:cxn>
                  <a:cxn ang="0">
                    <a:pos x="421" y="155"/>
                  </a:cxn>
                  <a:cxn ang="0">
                    <a:pos x="205" y="507"/>
                  </a:cxn>
                  <a:cxn ang="0">
                    <a:pos x="0" y="673"/>
                  </a:cxn>
                  <a:cxn ang="0">
                    <a:pos x="487" y="783"/>
                  </a:cxn>
                  <a:cxn ang="0">
                    <a:pos x="425" y="1009"/>
                  </a:cxn>
                  <a:cxn ang="0">
                    <a:pos x="617" y="1086"/>
                  </a:cxn>
                  <a:cxn ang="0">
                    <a:pos x="498" y="1349"/>
                  </a:cxn>
                  <a:cxn ang="0">
                    <a:pos x="961" y="1035"/>
                  </a:cxn>
                  <a:cxn ang="0">
                    <a:pos x="926" y="776"/>
                  </a:cxn>
                  <a:cxn ang="0">
                    <a:pos x="1181" y="749"/>
                  </a:cxn>
                  <a:cxn ang="0">
                    <a:pos x="1399" y="601"/>
                  </a:cxn>
                  <a:cxn ang="0">
                    <a:pos x="1315" y="416"/>
                  </a:cxn>
                  <a:cxn ang="0">
                    <a:pos x="1341" y="196"/>
                  </a:cxn>
                  <a:cxn ang="0">
                    <a:pos x="1171" y="164"/>
                  </a:cxn>
                  <a:cxn ang="0">
                    <a:pos x="928" y="0"/>
                  </a:cxn>
                  <a:cxn ang="0">
                    <a:pos x="620" y="155"/>
                  </a:cxn>
                </a:cxnLst>
                <a:rect l="0" t="0" r="r" b="b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50" name="Freeform 12"/>
              <p:cNvSpPr>
                <a:spLocks/>
              </p:cNvSpPr>
              <p:nvPr userDrawn="1"/>
            </p:nvSpPr>
            <p:spPr bwMode="hidden">
              <a:xfrm>
                <a:off x="4275" y="2031"/>
                <a:ext cx="1256" cy="810"/>
              </a:xfrm>
              <a:custGeom>
                <a:avLst/>
                <a:gdLst/>
                <a:ahLst/>
                <a:cxnLst>
                  <a:cxn ang="0">
                    <a:pos x="719" y="183"/>
                  </a:cxn>
                  <a:cxn ang="0">
                    <a:pos x="760" y="33"/>
                  </a:cxn>
                  <a:cxn ang="0">
                    <a:pos x="884" y="0"/>
                  </a:cxn>
                  <a:cxn ang="0">
                    <a:pos x="983" y="78"/>
                  </a:cxn>
                  <a:cxn ang="0">
                    <a:pos x="1082" y="248"/>
                  </a:cxn>
                  <a:cxn ang="0">
                    <a:pos x="1256" y="229"/>
                  </a:cxn>
                  <a:cxn ang="0">
                    <a:pos x="1248" y="359"/>
                  </a:cxn>
                  <a:cxn ang="0">
                    <a:pos x="1016" y="431"/>
                  </a:cxn>
                  <a:cxn ang="0">
                    <a:pos x="879" y="417"/>
                  </a:cxn>
                  <a:cxn ang="0">
                    <a:pos x="719" y="481"/>
                  </a:cxn>
                  <a:cxn ang="0">
                    <a:pos x="591" y="633"/>
                  </a:cxn>
                  <a:cxn ang="0">
                    <a:pos x="423" y="537"/>
                  </a:cxn>
                  <a:cxn ang="0">
                    <a:pos x="256" y="810"/>
                  </a:cxn>
                  <a:cxn ang="0">
                    <a:pos x="66" y="764"/>
                  </a:cxn>
                  <a:cxn ang="0">
                    <a:pos x="0" y="601"/>
                  </a:cxn>
                  <a:cxn ang="0">
                    <a:pos x="157" y="483"/>
                  </a:cxn>
                  <a:cxn ang="0">
                    <a:pos x="248" y="281"/>
                  </a:cxn>
                  <a:cxn ang="0">
                    <a:pos x="438" y="150"/>
                  </a:cxn>
                  <a:cxn ang="0">
                    <a:pos x="719" y="189"/>
                  </a:cxn>
                </a:cxnLst>
                <a:rect l="0" t="0" r="r" b="b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51" name="Freeform 13"/>
              <p:cNvSpPr>
                <a:spLocks/>
              </p:cNvSpPr>
              <p:nvPr userDrawn="1"/>
            </p:nvSpPr>
            <p:spPr bwMode="hidden">
              <a:xfrm>
                <a:off x="2914" y="3476"/>
                <a:ext cx="2848" cy="788"/>
              </a:xfrm>
              <a:custGeom>
                <a:avLst/>
                <a:gdLst/>
                <a:ahLst/>
                <a:cxnLst>
                  <a:cxn ang="0">
                    <a:pos x="2838" y="16"/>
                  </a:cxn>
                  <a:cxn ang="0">
                    <a:pos x="2493" y="0"/>
                  </a:cxn>
                  <a:cxn ang="0">
                    <a:pos x="2278" y="81"/>
                  </a:cxn>
                  <a:cxn ang="0">
                    <a:pos x="1936" y="44"/>
                  </a:cxn>
                  <a:cxn ang="0">
                    <a:pos x="1739" y="354"/>
                  </a:cxn>
                  <a:cxn ang="0">
                    <a:pos x="1600" y="212"/>
                  </a:cxn>
                  <a:cxn ang="0">
                    <a:pos x="1352" y="308"/>
                  </a:cxn>
                  <a:cxn ang="0">
                    <a:pos x="1445" y="515"/>
                  </a:cxn>
                  <a:cxn ang="0">
                    <a:pos x="1072" y="412"/>
                  </a:cxn>
                  <a:cxn ang="0">
                    <a:pos x="888" y="540"/>
                  </a:cxn>
                  <a:cxn ang="0">
                    <a:pos x="0" y="660"/>
                  </a:cxn>
                  <a:cxn ang="0">
                    <a:pos x="288" y="788"/>
                  </a:cxn>
                  <a:cxn ang="0">
                    <a:pos x="1040" y="676"/>
                  </a:cxn>
                  <a:cxn ang="0">
                    <a:pos x="1272" y="748"/>
                  </a:cxn>
                  <a:cxn ang="0">
                    <a:pos x="2096" y="691"/>
                  </a:cxn>
                  <a:cxn ang="0">
                    <a:pos x="2320" y="748"/>
                  </a:cxn>
                  <a:cxn ang="0">
                    <a:pos x="2456" y="596"/>
                  </a:cxn>
                  <a:cxn ang="0">
                    <a:pos x="2712" y="716"/>
                  </a:cxn>
                  <a:cxn ang="0">
                    <a:pos x="2716" y="339"/>
                  </a:cxn>
                  <a:cxn ang="0">
                    <a:pos x="2848" y="258"/>
                  </a:cxn>
                </a:cxnLst>
                <a:rect l="0" t="0" r="r" b="b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52" name="Freeform 14"/>
              <p:cNvSpPr>
                <a:spLocks/>
              </p:cNvSpPr>
              <p:nvPr userDrawn="1"/>
            </p:nvSpPr>
            <p:spPr bwMode="hidden">
              <a:xfrm>
                <a:off x="5443" y="922"/>
                <a:ext cx="319" cy="85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06" y="313"/>
                  </a:cxn>
                  <a:cxn ang="0">
                    <a:pos x="106" y="634"/>
                  </a:cxn>
                  <a:cxn ang="0">
                    <a:pos x="268" y="854"/>
                  </a:cxn>
                  <a:cxn ang="0">
                    <a:pos x="278" y="577"/>
                  </a:cxn>
                  <a:cxn ang="0">
                    <a:pos x="238" y="400"/>
                  </a:cxn>
                  <a:cxn ang="0">
                    <a:pos x="319" y="240"/>
                  </a:cxn>
                </a:cxnLst>
                <a:rect l="0" t="0" r="r" b="b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53" name="Freeform 15"/>
              <p:cNvSpPr>
                <a:spLocks/>
              </p:cNvSpPr>
              <p:nvPr userDrawn="1"/>
            </p:nvSpPr>
            <p:spPr bwMode="hidden">
              <a:xfrm>
                <a:off x="4954" y="3568"/>
                <a:ext cx="646" cy="392"/>
              </a:xfrm>
              <a:custGeom>
                <a:avLst/>
                <a:gdLst/>
                <a:ahLst/>
                <a:cxnLst>
                  <a:cxn ang="0">
                    <a:pos x="504" y="0"/>
                  </a:cxn>
                  <a:cxn ang="0">
                    <a:pos x="320" y="61"/>
                  </a:cxn>
                  <a:cxn ang="0">
                    <a:pos x="238" y="109"/>
                  </a:cxn>
                  <a:cxn ang="0">
                    <a:pos x="144" y="216"/>
                  </a:cxn>
                  <a:cxn ang="0">
                    <a:pos x="0" y="392"/>
                  </a:cxn>
                  <a:cxn ang="0">
                    <a:pos x="360" y="263"/>
                  </a:cxn>
                  <a:cxn ang="0">
                    <a:pos x="432" y="182"/>
                  </a:cxn>
                  <a:cxn ang="0">
                    <a:pos x="646" y="142"/>
                  </a:cxn>
                  <a:cxn ang="0">
                    <a:pos x="504" y="0"/>
                  </a:cxn>
                </a:cxnLst>
                <a:rect l="0" t="0" r="r" b="b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54" name="Freeform 16"/>
              <p:cNvSpPr>
                <a:spLocks/>
              </p:cNvSpPr>
              <p:nvPr userDrawn="1"/>
            </p:nvSpPr>
            <p:spPr bwMode="hidden">
              <a:xfrm>
                <a:off x="50" y="2400"/>
                <a:ext cx="2736" cy="19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6" y="336"/>
                  </a:cxn>
                  <a:cxn ang="0">
                    <a:pos x="384" y="384"/>
                  </a:cxn>
                  <a:cxn ang="0">
                    <a:pos x="576" y="720"/>
                  </a:cxn>
                  <a:cxn ang="0">
                    <a:pos x="528" y="960"/>
                  </a:cxn>
                  <a:cxn ang="0">
                    <a:pos x="672" y="1104"/>
                  </a:cxn>
                  <a:cxn ang="0">
                    <a:pos x="576" y="1392"/>
                  </a:cxn>
                  <a:cxn ang="0">
                    <a:pos x="624" y="1632"/>
                  </a:cxn>
                  <a:cxn ang="0">
                    <a:pos x="1488" y="1872"/>
                  </a:cxn>
                  <a:cxn ang="0">
                    <a:pos x="1680" y="1728"/>
                  </a:cxn>
                  <a:cxn ang="0">
                    <a:pos x="2208" y="1728"/>
                  </a:cxn>
                  <a:cxn ang="0">
                    <a:pos x="2304" y="1632"/>
                  </a:cxn>
                  <a:cxn ang="0">
                    <a:pos x="2736" y="1872"/>
                  </a:cxn>
                  <a:cxn ang="0">
                    <a:pos x="2640" y="1920"/>
                  </a:cxn>
                  <a:cxn ang="0">
                    <a:pos x="2304" y="1824"/>
                  </a:cxn>
                  <a:cxn ang="0">
                    <a:pos x="2160" y="1872"/>
                  </a:cxn>
                  <a:cxn ang="0">
                    <a:pos x="1632" y="1920"/>
                  </a:cxn>
                  <a:cxn ang="0">
                    <a:pos x="1440" y="1920"/>
                  </a:cxn>
                  <a:cxn ang="0">
                    <a:pos x="480" y="1824"/>
                  </a:cxn>
                  <a:cxn ang="0">
                    <a:pos x="192" y="1872"/>
                  </a:cxn>
                  <a:cxn ang="0">
                    <a:pos x="96" y="1680"/>
                  </a:cxn>
                  <a:cxn ang="0">
                    <a:pos x="288" y="1440"/>
                  </a:cxn>
                  <a:cxn ang="0">
                    <a:pos x="336" y="1104"/>
                  </a:cxn>
                  <a:cxn ang="0">
                    <a:pos x="144" y="864"/>
                  </a:cxn>
                  <a:cxn ang="0">
                    <a:pos x="240" y="624"/>
                  </a:cxn>
                  <a:cxn ang="0">
                    <a:pos x="48" y="528"/>
                  </a:cxn>
                  <a:cxn ang="0">
                    <a:pos x="0" y="0"/>
                  </a:cxn>
                </a:cxnLst>
                <a:rect l="0" t="0" r="r" b="b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</p:grpSp>
        <p:grpSp>
          <p:nvGrpSpPr>
            <p:cNvPr id="6" name="Group 17"/>
            <p:cNvGrpSpPr>
              <a:grpSpLocks/>
            </p:cNvGrpSpPr>
            <p:nvPr userDrawn="1"/>
          </p:nvGrpSpPr>
          <p:grpSpPr bwMode="auto">
            <a:xfrm>
              <a:off x="0" y="2291"/>
              <a:ext cx="1385" cy="1702"/>
              <a:chOff x="0" y="2291"/>
              <a:chExt cx="1385" cy="1702"/>
            </a:xfrm>
          </p:grpSpPr>
          <p:sp>
            <p:nvSpPr>
              <p:cNvPr id="7" name="Rectangle 18"/>
              <p:cNvSpPr>
                <a:spLocks noChangeArrowheads="1"/>
              </p:cNvSpPr>
              <p:nvPr userDrawn="1"/>
            </p:nvSpPr>
            <p:spPr bwMode="ltGray">
              <a:xfrm rot="6798887">
                <a:off x="63" y="388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" name="Rectangle 19"/>
              <p:cNvSpPr>
                <a:spLocks noChangeArrowheads="1"/>
              </p:cNvSpPr>
              <p:nvPr userDrawn="1"/>
            </p:nvSpPr>
            <p:spPr bwMode="ltGray">
              <a:xfrm rot="6798887">
                <a:off x="33" y="388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9" name="Rectangle 20"/>
              <p:cNvSpPr>
                <a:spLocks noChangeArrowheads="1"/>
              </p:cNvSpPr>
              <p:nvPr userDrawn="1"/>
            </p:nvSpPr>
            <p:spPr bwMode="ltGray">
              <a:xfrm rot="6798887">
                <a:off x="7" y="387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" name="Rectangle 21"/>
              <p:cNvSpPr>
                <a:spLocks noChangeArrowheads="1"/>
              </p:cNvSpPr>
              <p:nvPr userDrawn="1"/>
            </p:nvSpPr>
            <p:spPr bwMode="ltGray">
              <a:xfrm rot="5999912">
                <a:off x="209" y="388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1" name="Rectangle 22"/>
              <p:cNvSpPr>
                <a:spLocks noChangeArrowheads="1"/>
              </p:cNvSpPr>
              <p:nvPr userDrawn="1"/>
            </p:nvSpPr>
            <p:spPr bwMode="ltGray">
              <a:xfrm rot="5999912">
                <a:off x="183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2" name="Rectangle 23"/>
              <p:cNvSpPr>
                <a:spLocks noChangeArrowheads="1"/>
              </p:cNvSpPr>
              <p:nvPr userDrawn="1"/>
            </p:nvSpPr>
            <p:spPr bwMode="ltGray">
              <a:xfrm rot="6250138">
                <a:off x="153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3" name="Rectangle 24"/>
              <p:cNvSpPr>
                <a:spLocks noChangeArrowheads="1"/>
              </p:cNvSpPr>
              <p:nvPr userDrawn="1"/>
            </p:nvSpPr>
            <p:spPr bwMode="ltGray">
              <a:xfrm rot="6238076">
                <a:off x="123" y="388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4" name="Rectangle 25"/>
              <p:cNvSpPr>
                <a:spLocks noChangeArrowheads="1"/>
              </p:cNvSpPr>
              <p:nvPr userDrawn="1"/>
            </p:nvSpPr>
            <p:spPr bwMode="ltGray">
              <a:xfrm rot="5380717">
                <a:off x="363" y="386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5" name="Rectangle 26"/>
              <p:cNvSpPr>
                <a:spLocks noChangeArrowheads="1"/>
              </p:cNvSpPr>
              <p:nvPr userDrawn="1"/>
            </p:nvSpPr>
            <p:spPr bwMode="ltGray">
              <a:xfrm rot="5380717">
                <a:off x="333" y="387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6" name="Rectangle 27"/>
              <p:cNvSpPr>
                <a:spLocks noChangeArrowheads="1"/>
              </p:cNvSpPr>
              <p:nvPr userDrawn="1"/>
            </p:nvSpPr>
            <p:spPr bwMode="ltGray">
              <a:xfrm rot="5583200">
                <a:off x="303" y="387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7" name="Rectangle 28"/>
              <p:cNvSpPr>
                <a:spLocks noChangeArrowheads="1"/>
              </p:cNvSpPr>
              <p:nvPr userDrawn="1"/>
            </p:nvSpPr>
            <p:spPr bwMode="ltGray">
              <a:xfrm rot="5737625">
                <a:off x="271" y="388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8" name="Rectangle 29"/>
              <p:cNvSpPr>
                <a:spLocks noChangeArrowheads="1"/>
              </p:cNvSpPr>
              <p:nvPr userDrawn="1"/>
            </p:nvSpPr>
            <p:spPr bwMode="ltGray">
              <a:xfrm rot="4715477">
                <a:off x="517" y="382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9" name="Rectangle 30"/>
              <p:cNvSpPr>
                <a:spLocks noChangeArrowheads="1"/>
              </p:cNvSpPr>
              <p:nvPr userDrawn="1"/>
            </p:nvSpPr>
            <p:spPr bwMode="ltGray">
              <a:xfrm rot="4924949">
                <a:off x="486" y="38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20" name="Rectangle 31"/>
              <p:cNvSpPr>
                <a:spLocks noChangeArrowheads="1"/>
              </p:cNvSpPr>
              <p:nvPr userDrawn="1"/>
            </p:nvSpPr>
            <p:spPr bwMode="ltGray">
              <a:xfrm rot="4924949">
                <a:off x="456" y="38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21" name="Rectangle 32"/>
              <p:cNvSpPr>
                <a:spLocks noChangeArrowheads="1"/>
              </p:cNvSpPr>
              <p:nvPr userDrawn="1"/>
            </p:nvSpPr>
            <p:spPr bwMode="ltGray">
              <a:xfrm rot="5041352">
                <a:off x="427" y="385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22" name="Rectangle 33"/>
              <p:cNvSpPr>
                <a:spLocks noChangeArrowheads="1"/>
              </p:cNvSpPr>
              <p:nvPr userDrawn="1"/>
            </p:nvSpPr>
            <p:spPr bwMode="ltGray">
              <a:xfrm rot="3816889">
                <a:off x="664" y="376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23" name="Rectangle 34"/>
              <p:cNvSpPr>
                <a:spLocks noChangeArrowheads="1"/>
              </p:cNvSpPr>
              <p:nvPr userDrawn="1"/>
            </p:nvSpPr>
            <p:spPr bwMode="ltGray">
              <a:xfrm rot="3816889">
                <a:off x="634" y="378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24" name="Rectangle 35"/>
              <p:cNvSpPr>
                <a:spLocks noChangeArrowheads="1"/>
              </p:cNvSpPr>
              <p:nvPr userDrawn="1"/>
            </p:nvSpPr>
            <p:spPr bwMode="ltGray">
              <a:xfrm rot="4104184">
                <a:off x="606" y="379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25" name="Rectangle 36"/>
              <p:cNvSpPr>
                <a:spLocks noChangeArrowheads="1"/>
              </p:cNvSpPr>
              <p:nvPr userDrawn="1"/>
            </p:nvSpPr>
            <p:spPr bwMode="ltGray">
              <a:xfrm rot="4325343">
                <a:off x="575" y="380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26" name="Rectangle 37"/>
              <p:cNvSpPr>
                <a:spLocks noChangeArrowheads="1"/>
              </p:cNvSpPr>
              <p:nvPr userDrawn="1"/>
            </p:nvSpPr>
            <p:spPr bwMode="ltGray">
              <a:xfrm rot="3368036">
                <a:off x="800" y="368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27" name="Rectangle 38"/>
              <p:cNvSpPr>
                <a:spLocks noChangeArrowheads="1"/>
              </p:cNvSpPr>
              <p:nvPr userDrawn="1"/>
            </p:nvSpPr>
            <p:spPr bwMode="ltGray">
              <a:xfrm rot="3368036">
                <a:off x="772" y="369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28" name="Rectangle 39"/>
              <p:cNvSpPr>
                <a:spLocks noChangeArrowheads="1"/>
              </p:cNvSpPr>
              <p:nvPr userDrawn="1"/>
            </p:nvSpPr>
            <p:spPr bwMode="ltGray">
              <a:xfrm rot="3368036">
                <a:off x="746" y="3716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29" name="Rectangle 40"/>
              <p:cNvSpPr>
                <a:spLocks noChangeArrowheads="1"/>
              </p:cNvSpPr>
              <p:nvPr userDrawn="1"/>
            </p:nvSpPr>
            <p:spPr bwMode="ltGray">
              <a:xfrm rot="3816889">
                <a:off x="717" y="37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30" name="Rectangle 41"/>
              <p:cNvSpPr>
                <a:spLocks noChangeArrowheads="1"/>
              </p:cNvSpPr>
              <p:nvPr userDrawn="1"/>
            </p:nvSpPr>
            <p:spPr bwMode="ltGray">
              <a:xfrm rot="2302266">
                <a:off x="923" y="358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31" name="Rectangle 42"/>
              <p:cNvSpPr>
                <a:spLocks noChangeArrowheads="1"/>
              </p:cNvSpPr>
              <p:nvPr userDrawn="1"/>
            </p:nvSpPr>
            <p:spPr bwMode="ltGray">
              <a:xfrm rot="2302266">
                <a:off x="899" y="360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32" name="Rectangle 43"/>
              <p:cNvSpPr>
                <a:spLocks noChangeArrowheads="1"/>
              </p:cNvSpPr>
              <p:nvPr userDrawn="1"/>
            </p:nvSpPr>
            <p:spPr bwMode="ltGray">
              <a:xfrm rot="2707562">
                <a:off x="876" y="36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33" name="Rectangle 44"/>
              <p:cNvSpPr>
                <a:spLocks noChangeArrowheads="1"/>
              </p:cNvSpPr>
              <p:nvPr userDrawn="1"/>
            </p:nvSpPr>
            <p:spPr bwMode="ltGray">
              <a:xfrm rot="2707562">
                <a:off x="850" y="364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34" name="Rectangle 45"/>
              <p:cNvSpPr>
                <a:spLocks noChangeArrowheads="1"/>
              </p:cNvSpPr>
              <p:nvPr userDrawn="1"/>
            </p:nvSpPr>
            <p:spPr bwMode="ltGray">
              <a:xfrm rot="1525830">
                <a:off x="1027" y="3473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35" name="Rectangle 46"/>
              <p:cNvSpPr>
                <a:spLocks noChangeArrowheads="1"/>
              </p:cNvSpPr>
              <p:nvPr userDrawn="1"/>
            </p:nvSpPr>
            <p:spPr bwMode="ltGray">
              <a:xfrm rot="1525830">
                <a:off x="1009" y="349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36" name="Rectangle 47"/>
              <p:cNvSpPr>
                <a:spLocks noChangeArrowheads="1"/>
              </p:cNvSpPr>
              <p:nvPr userDrawn="1"/>
            </p:nvSpPr>
            <p:spPr bwMode="ltGray">
              <a:xfrm rot="1788117">
                <a:off x="990" y="351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37" name="Rectangle 48"/>
              <p:cNvSpPr>
                <a:spLocks noChangeArrowheads="1"/>
              </p:cNvSpPr>
              <p:nvPr userDrawn="1"/>
            </p:nvSpPr>
            <p:spPr bwMode="ltGray">
              <a:xfrm rot="1788117">
                <a:off x="969" y="354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38" name="Rectangle 49"/>
              <p:cNvSpPr>
                <a:spLocks noChangeArrowheads="1"/>
              </p:cNvSpPr>
              <p:nvPr userDrawn="1"/>
            </p:nvSpPr>
            <p:spPr bwMode="ltGray">
              <a:xfrm rot="841630">
                <a:off x="1113" y="335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39" name="Rectangle 50"/>
              <p:cNvSpPr>
                <a:spLocks noChangeArrowheads="1"/>
              </p:cNvSpPr>
              <p:nvPr userDrawn="1"/>
            </p:nvSpPr>
            <p:spPr bwMode="ltGray">
              <a:xfrm rot="841630">
                <a:off x="1100" y="337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40" name="Rectangle 51"/>
              <p:cNvSpPr>
                <a:spLocks noChangeArrowheads="1"/>
              </p:cNvSpPr>
              <p:nvPr userDrawn="1"/>
            </p:nvSpPr>
            <p:spPr bwMode="ltGray">
              <a:xfrm rot="1308689">
                <a:off x="1086" y="3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41" name="Rectangle 52"/>
              <p:cNvSpPr>
                <a:spLocks noChangeArrowheads="1"/>
              </p:cNvSpPr>
              <p:nvPr userDrawn="1"/>
            </p:nvSpPr>
            <p:spPr bwMode="ltGray">
              <a:xfrm rot="1308689">
                <a:off x="1064" y="342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42" name="Rectangle 53"/>
              <p:cNvSpPr>
                <a:spLocks noChangeArrowheads="1"/>
              </p:cNvSpPr>
              <p:nvPr userDrawn="1"/>
            </p:nvSpPr>
            <p:spPr bwMode="ltGray">
              <a:xfrm rot="469913">
                <a:off x="1172" y="3225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43" name="Rectangle 54"/>
              <p:cNvSpPr>
                <a:spLocks noChangeArrowheads="1"/>
              </p:cNvSpPr>
              <p:nvPr userDrawn="1"/>
            </p:nvSpPr>
            <p:spPr bwMode="ltGray">
              <a:xfrm rot="559869">
                <a:off x="1162" y="325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44" name="Rectangle 55"/>
              <p:cNvSpPr>
                <a:spLocks noChangeArrowheads="1"/>
              </p:cNvSpPr>
              <p:nvPr userDrawn="1"/>
            </p:nvSpPr>
            <p:spPr bwMode="ltGray">
              <a:xfrm rot="734079">
                <a:off x="1154" y="327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45" name="Rectangle 56"/>
              <p:cNvSpPr>
                <a:spLocks noChangeArrowheads="1"/>
              </p:cNvSpPr>
              <p:nvPr userDrawn="1"/>
            </p:nvSpPr>
            <p:spPr bwMode="ltGray">
              <a:xfrm rot="734079">
                <a:off x="1141" y="330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46" name="Rectangle 57"/>
              <p:cNvSpPr>
                <a:spLocks noChangeArrowheads="1"/>
              </p:cNvSpPr>
              <p:nvPr userDrawn="1"/>
            </p:nvSpPr>
            <p:spPr bwMode="ltGray">
              <a:xfrm rot="-293905">
                <a:off x="1211" y="309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47" name="Rectangle 58"/>
              <p:cNvSpPr>
                <a:spLocks noChangeArrowheads="1"/>
              </p:cNvSpPr>
              <p:nvPr userDrawn="1"/>
            </p:nvSpPr>
            <p:spPr bwMode="ltGray">
              <a:xfrm rot="-8">
                <a:off x="1201" y="312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48" name="Rectangle 59"/>
              <p:cNvSpPr>
                <a:spLocks noChangeArrowheads="1"/>
              </p:cNvSpPr>
              <p:nvPr userDrawn="1"/>
            </p:nvSpPr>
            <p:spPr bwMode="ltGray">
              <a:xfrm rot="-8">
                <a:off x="1200" y="3147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49" name="Rectangle 60"/>
              <p:cNvSpPr>
                <a:spLocks noChangeArrowheads="1"/>
              </p:cNvSpPr>
              <p:nvPr userDrawn="1"/>
            </p:nvSpPr>
            <p:spPr bwMode="ltGray">
              <a:xfrm rot="214188">
                <a:off x="1189" y="31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50" name="Rectangle 61"/>
              <p:cNvSpPr>
                <a:spLocks noChangeArrowheads="1"/>
              </p:cNvSpPr>
              <p:nvPr userDrawn="1"/>
            </p:nvSpPr>
            <p:spPr bwMode="ltGray">
              <a:xfrm rot="-682388">
                <a:off x="1219" y="296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51" name="Rectangle 62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2991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52" name="Rectangle 63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30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53" name="Rectangle 64"/>
              <p:cNvSpPr>
                <a:spLocks noChangeArrowheads="1"/>
              </p:cNvSpPr>
              <p:nvPr userDrawn="1"/>
            </p:nvSpPr>
            <p:spPr bwMode="ltGray">
              <a:xfrm rot="-270546">
                <a:off x="1219" y="30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54" name="Rectangle 65"/>
              <p:cNvSpPr>
                <a:spLocks noChangeArrowheads="1"/>
              </p:cNvSpPr>
              <p:nvPr userDrawn="1"/>
            </p:nvSpPr>
            <p:spPr bwMode="ltGray">
              <a:xfrm rot="-1132286">
                <a:off x="1207" y="2843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55" name="Rectangle 66"/>
              <p:cNvSpPr>
                <a:spLocks noChangeArrowheads="1"/>
              </p:cNvSpPr>
              <p:nvPr userDrawn="1"/>
            </p:nvSpPr>
            <p:spPr bwMode="ltGray">
              <a:xfrm rot="-969272">
                <a:off x="1213" y="286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56" name="Rectangle 67"/>
              <p:cNvSpPr>
                <a:spLocks noChangeArrowheads="1"/>
              </p:cNvSpPr>
              <p:nvPr userDrawn="1"/>
            </p:nvSpPr>
            <p:spPr bwMode="ltGray">
              <a:xfrm rot="-969272">
                <a:off x="1216" y="288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57" name="Rectangle 68"/>
              <p:cNvSpPr>
                <a:spLocks noChangeArrowheads="1"/>
              </p:cNvSpPr>
              <p:nvPr userDrawn="1"/>
            </p:nvSpPr>
            <p:spPr bwMode="ltGray">
              <a:xfrm rot="-806259">
                <a:off x="1219" y="29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58" name="Rectangle 69"/>
              <p:cNvSpPr>
                <a:spLocks noChangeArrowheads="1"/>
              </p:cNvSpPr>
              <p:nvPr userDrawn="1"/>
            </p:nvSpPr>
            <p:spPr bwMode="ltGray">
              <a:xfrm rot="-1543941">
                <a:off x="1165" y="272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59" name="Rectangle 70"/>
              <p:cNvSpPr>
                <a:spLocks noChangeArrowheads="1"/>
              </p:cNvSpPr>
              <p:nvPr userDrawn="1"/>
            </p:nvSpPr>
            <p:spPr bwMode="ltGray">
              <a:xfrm rot="-1341953">
                <a:off x="1176" y="2752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60" name="Rectangle 71"/>
              <p:cNvSpPr>
                <a:spLocks noChangeArrowheads="1"/>
              </p:cNvSpPr>
              <p:nvPr userDrawn="1"/>
            </p:nvSpPr>
            <p:spPr bwMode="ltGray">
              <a:xfrm rot="-1341953">
                <a:off x="1184" y="277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61" name="Rectangle 72"/>
              <p:cNvSpPr>
                <a:spLocks noChangeArrowheads="1"/>
              </p:cNvSpPr>
              <p:nvPr userDrawn="1"/>
            </p:nvSpPr>
            <p:spPr bwMode="ltGray">
              <a:xfrm rot="-1341953">
                <a:off x="1194" y="279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62" name="Rectangle 73"/>
              <p:cNvSpPr>
                <a:spLocks noChangeArrowheads="1"/>
              </p:cNvSpPr>
              <p:nvPr userDrawn="1"/>
            </p:nvSpPr>
            <p:spPr bwMode="ltGray">
              <a:xfrm rot="-1928746">
                <a:off x="1101" y="262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63" name="Rectangle 74"/>
              <p:cNvSpPr>
                <a:spLocks noChangeArrowheads="1"/>
              </p:cNvSpPr>
              <p:nvPr userDrawn="1"/>
            </p:nvSpPr>
            <p:spPr bwMode="ltGray">
              <a:xfrm rot="-1844175">
                <a:off x="1114" y="264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64" name="Rectangle 75"/>
              <p:cNvSpPr>
                <a:spLocks noChangeArrowheads="1"/>
              </p:cNvSpPr>
              <p:nvPr userDrawn="1"/>
            </p:nvSpPr>
            <p:spPr bwMode="ltGray">
              <a:xfrm rot="-1752383">
                <a:off x="1129" y="266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65" name="Rectangle 76"/>
              <p:cNvSpPr>
                <a:spLocks noChangeArrowheads="1"/>
              </p:cNvSpPr>
              <p:nvPr userDrawn="1"/>
            </p:nvSpPr>
            <p:spPr bwMode="ltGray">
              <a:xfrm rot="-1752383">
                <a:off x="1142" y="268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66" name="Rectangle 77"/>
              <p:cNvSpPr>
                <a:spLocks noChangeArrowheads="1"/>
              </p:cNvSpPr>
              <p:nvPr userDrawn="1"/>
            </p:nvSpPr>
            <p:spPr bwMode="ltGray">
              <a:xfrm rot="-2466736">
                <a:off x="1014" y="253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67" name="Rectangle 78"/>
              <p:cNvSpPr>
                <a:spLocks noChangeArrowheads="1"/>
              </p:cNvSpPr>
              <p:nvPr userDrawn="1"/>
            </p:nvSpPr>
            <p:spPr bwMode="ltGray">
              <a:xfrm rot="-2466736">
                <a:off x="1035" y="255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68" name="Rectangle 79"/>
              <p:cNvSpPr>
                <a:spLocks noChangeArrowheads="1"/>
              </p:cNvSpPr>
              <p:nvPr userDrawn="1"/>
            </p:nvSpPr>
            <p:spPr bwMode="ltGray">
              <a:xfrm rot="-2466736">
                <a:off x="1050" y="257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69" name="Rectangle 80"/>
              <p:cNvSpPr>
                <a:spLocks noChangeArrowheads="1"/>
              </p:cNvSpPr>
              <p:nvPr userDrawn="1"/>
            </p:nvSpPr>
            <p:spPr bwMode="ltGray">
              <a:xfrm rot="-2342866">
                <a:off x="1068" y="2590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70" name="Freeform 81"/>
              <p:cNvSpPr>
                <a:spLocks/>
              </p:cNvSpPr>
              <p:nvPr userDrawn="1"/>
            </p:nvSpPr>
            <p:spPr bwMode="ltGray">
              <a:xfrm>
                <a:off x="486" y="2563"/>
                <a:ext cx="180" cy="151"/>
              </a:xfrm>
              <a:custGeom>
                <a:avLst/>
                <a:gdLst/>
                <a:ahLst/>
                <a:cxnLst>
                  <a:cxn ang="0">
                    <a:pos x="0" y="144"/>
                  </a:cxn>
                  <a:cxn ang="0">
                    <a:pos x="28" y="147"/>
                  </a:cxn>
                  <a:cxn ang="0">
                    <a:pos x="64" y="46"/>
                  </a:cxn>
                  <a:cxn ang="0">
                    <a:pos x="94" y="151"/>
                  </a:cxn>
                  <a:cxn ang="0">
                    <a:pos x="129" y="151"/>
                  </a:cxn>
                  <a:cxn ang="0">
                    <a:pos x="180" y="9"/>
                  </a:cxn>
                  <a:cxn ang="0">
                    <a:pos x="148" y="10"/>
                  </a:cxn>
                  <a:cxn ang="0">
                    <a:pos x="112" y="112"/>
                  </a:cxn>
                  <a:cxn ang="0">
                    <a:pos x="79" y="0"/>
                  </a:cxn>
                  <a:cxn ang="0">
                    <a:pos x="48" y="0"/>
                  </a:cxn>
                  <a:cxn ang="0">
                    <a:pos x="0" y="144"/>
                  </a:cxn>
                </a:cxnLst>
                <a:rect l="0" t="0" r="r" b="b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71" name="Rectangle 82"/>
              <p:cNvSpPr>
                <a:spLocks noChangeArrowheads="1"/>
              </p:cNvSpPr>
              <p:nvPr userDrawn="1"/>
            </p:nvSpPr>
            <p:spPr bwMode="ltGray">
              <a:xfrm rot="6575641">
                <a:off x="-217" y="3138"/>
                <a:ext cx="122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72" name="Rectangle 83"/>
              <p:cNvSpPr>
                <a:spLocks noChangeArrowheads="1"/>
              </p:cNvSpPr>
              <p:nvPr userDrawn="1"/>
            </p:nvSpPr>
            <p:spPr bwMode="ltGray">
              <a:xfrm rot="238799">
                <a:off x="4" y="3146"/>
                <a:ext cx="103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73" name="Rectangle 84"/>
              <p:cNvSpPr>
                <a:spLocks noChangeArrowheads="1"/>
              </p:cNvSpPr>
              <p:nvPr userDrawn="1"/>
            </p:nvSpPr>
            <p:spPr bwMode="ltGray">
              <a:xfrm rot="-2957028">
                <a:off x="907" y="247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74" name="Rectangle 85"/>
              <p:cNvSpPr>
                <a:spLocks noChangeArrowheads="1"/>
              </p:cNvSpPr>
              <p:nvPr userDrawn="1"/>
            </p:nvSpPr>
            <p:spPr bwMode="ltGray">
              <a:xfrm rot="-2957028">
                <a:off x="930" y="248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75" name="Rectangle 86"/>
              <p:cNvSpPr>
                <a:spLocks noChangeArrowheads="1"/>
              </p:cNvSpPr>
              <p:nvPr userDrawn="1"/>
            </p:nvSpPr>
            <p:spPr bwMode="ltGray">
              <a:xfrm rot="-2957028">
                <a:off x="954" y="249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76" name="Rectangle 87"/>
              <p:cNvSpPr>
                <a:spLocks noChangeArrowheads="1"/>
              </p:cNvSpPr>
              <p:nvPr userDrawn="1"/>
            </p:nvSpPr>
            <p:spPr bwMode="ltGray">
              <a:xfrm rot="-2661033">
                <a:off x="974" y="2509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77" name="Rectangle 88"/>
              <p:cNvSpPr>
                <a:spLocks noChangeArrowheads="1"/>
              </p:cNvSpPr>
              <p:nvPr userDrawn="1"/>
            </p:nvSpPr>
            <p:spPr bwMode="ltGray">
              <a:xfrm rot="-3638503">
                <a:off x="788" y="242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78" name="Rectangle 89"/>
              <p:cNvSpPr>
                <a:spLocks noChangeArrowheads="1"/>
              </p:cNvSpPr>
              <p:nvPr userDrawn="1"/>
            </p:nvSpPr>
            <p:spPr bwMode="ltGray">
              <a:xfrm rot="-3638503">
                <a:off x="815" y="243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79" name="Rectangle 90"/>
              <p:cNvSpPr>
                <a:spLocks noChangeArrowheads="1"/>
              </p:cNvSpPr>
              <p:nvPr userDrawn="1"/>
            </p:nvSpPr>
            <p:spPr bwMode="ltGray">
              <a:xfrm rot="-3514633">
                <a:off x="837" y="244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0" name="Rectangle 91"/>
              <p:cNvSpPr>
                <a:spLocks noChangeArrowheads="1"/>
              </p:cNvSpPr>
              <p:nvPr userDrawn="1"/>
            </p:nvSpPr>
            <p:spPr bwMode="ltGray">
              <a:xfrm rot="-3220799">
                <a:off x="862" y="245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1" name="Rectangle 92"/>
              <p:cNvSpPr>
                <a:spLocks noChangeArrowheads="1"/>
              </p:cNvSpPr>
              <p:nvPr userDrawn="1"/>
            </p:nvSpPr>
            <p:spPr bwMode="ltGray">
              <a:xfrm rot="-4338250">
                <a:off x="649" y="239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2" name="Rectangle 93"/>
              <p:cNvSpPr>
                <a:spLocks noChangeArrowheads="1"/>
              </p:cNvSpPr>
              <p:nvPr userDrawn="1"/>
            </p:nvSpPr>
            <p:spPr bwMode="ltGray">
              <a:xfrm rot="-4250359">
                <a:off x="677" y="240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3" name="Rectangle 94"/>
              <p:cNvSpPr>
                <a:spLocks noChangeArrowheads="1"/>
              </p:cNvSpPr>
              <p:nvPr userDrawn="1"/>
            </p:nvSpPr>
            <p:spPr bwMode="ltGray">
              <a:xfrm rot="-4250359">
                <a:off x="708" y="240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4" name="Rectangle 95"/>
              <p:cNvSpPr>
                <a:spLocks noChangeArrowheads="1"/>
              </p:cNvSpPr>
              <p:nvPr userDrawn="1"/>
            </p:nvSpPr>
            <p:spPr bwMode="ltGray">
              <a:xfrm rot="-3989246">
                <a:off x="738" y="241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5" name="Rectangle 96"/>
              <p:cNvSpPr>
                <a:spLocks noChangeArrowheads="1"/>
              </p:cNvSpPr>
              <p:nvPr userDrawn="1"/>
            </p:nvSpPr>
            <p:spPr bwMode="ltGray">
              <a:xfrm rot="-4862215">
                <a:off x="503" y="239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6" name="Rectangle 97"/>
              <p:cNvSpPr>
                <a:spLocks noChangeArrowheads="1"/>
              </p:cNvSpPr>
              <p:nvPr userDrawn="1"/>
            </p:nvSpPr>
            <p:spPr bwMode="ltGray">
              <a:xfrm rot="-4673370">
                <a:off x="534" y="239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7" name="Rectangle 98"/>
              <p:cNvSpPr>
                <a:spLocks noChangeArrowheads="1"/>
              </p:cNvSpPr>
              <p:nvPr userDrawn="1"/>
            </p:nvSpPr>
            <p:spPr bwMode="ltGray">
              <a:xfrm rot="-4646721">
                <a:off x="563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8" name="Rectangle 99"/>
              <p:cNvSpPr>
                <a:spLocks noChangeArrowheads="1"/>
              </p:cNvSpPr>
              <p:nvPr userDrawn="1"/>
            </p:nvSpPr>
            <p:spPr bwMode="ltGray">
              <a:xfrm rot="-4580623">
                <a:off x="595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9" name="Rectangle 100"/>
              <p:cNvSpPr>
                <a:spLocks noChangeArrowheads="1"/>
              </p:cNvSpPr>
              <p:nvPr userDrawn="1"/>
            </p:nvSpPr>
            <p:spPr bwMode="ltGray">
              <a:xfrm rot="-5195129">
                <a:off x="355" y="241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90" name="Rectangle 101"/>
              <p:cNvSpPr>
                <a:spLocks noChangeArrowheads="1"/>
              </p:cNvSpPr>
              <p:nvPr userDrawn="1"/>
            </p:nvSpPr>
            <p:spPr bwMode="ltGray">
              <a:xfrm rot="-5360484">
                <a:off x="385" y="240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91" name="Rectangle 102"/>
              <p:cNvSpPr>
                <a:spLocks noChangeArrowheads="1"/>
              </p:cNvSpPr>
              <p:nvPr userDrawn="1"/>
            </p:nvSpPr>
            <p:spPr bwMode="ltGray">
              <a:xfrm rot="-5288939">
                <a:off x="419" y="2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92" name="Rectangle 103"/>
              <p:cNvSpPr>
                <a:spLocks noChangeArrowheads="1"/>
              </p:cNvSpPr>
              <p:nvPr userDrawn="1"/>
            </p:nvSpPr>
            <p:spPr bwMode="ltGray">
              <a:xfrm rot="-5164854">
                <a:off x="449" y="2400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93" name="Rectangle 104"/>
              <p:cNvSpPr>
                <a:spLocks noChangeArrowheads="1"/>
              </p:cNvSpPr>
              <p:nvPr userDrawn="1"/>
            </p:nvSpPr>
            <p:spPr bwMode="ltGray">
              <a:xfrm rot="-6132163">
                <a:off x="206" y="245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94" name="Rectangle 105"/>
              <p:cNvSpPr>
                <a:spLocks noChangeArrowheads="1"/>
              </p:cNvSpPr>
              <p:nvPr userDrawn="1"/>
            </p:nvSpPr>
            <p:spPr bwMode="ltGray">
              <a:xfrm rot="-6220433">
                <a:off x="237" y="24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95" name="Rectangle 106"/>
              <p:cNvSpPr>
                <a:spLocks noChangeArrowheads="1"/>
              </p:cNvSpPr>
              <p:nvPr userDrawn="1"/>
            </p:nvSpPr>
            <p:spPr bwMode="ltGray">
              <a:xfrm rot="-6110943">
                <a:off x="266" y="243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96" name="Rectangle 107"/>
              <p:cNvSpPr>
                <a:spLocks noChangeArrowheads="1"/>
              </p:cNvSpPr>
              <p:nvPr userDrawn="1"/>
            </p:nvSpPr>
            <p:spPr bwMode="ltGray">
              <a:xfrm rot="-5919570">
                <a:off x="293" y="24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97" name="Rectangle 108"/>
              <p:cNvSpPr>
                <a:spLocks noChangeArrowheads="1"/>
              </p:cNvSpPr>
              <p:nvPr userDrawn="1"/>
            </p:nvSpPr>
            <p:spPr bwMode="ltGray">
              <a:xfrm rot="-7376291">
                <a:off x="6" y="25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98" name="Rectangle 109"/>
              <p:cNvSpPr>
                <a:spLocks noChangeArrowheads="1"/>
              </p:cNvSpPr>
              <p:nvPr userDrawn="1"/>
            </p:nvSpPr>
            <p:spPr bwMode="ltGray">
              <a:xfrm rot="-7168347">
                <a:off x="65" y="2516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99" name="Rectangle 110"/>
              <p:cNvSpPr>
                <a:spLocks noChangeArrowheads="1"/>
              </p:cNvSpPr>
              <p:nvPr userDrawn="1"/>
            </p:nvSpPr>
            <p:spPr bwMode="ltGray">
              <a:xfrm rot="-6802416">
                <a:off x="92" y="250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0" name="Rectangle 111"/>
              <p:cNvSpPr>
                <a:spLocks noChangeArrowheads="1"/>
              </p:cNvSpPr>
              <p:nvPr userDrawn="1"/>
            </p:nvSpPr>
            <p:spPr bwMode="ltGray">
              <a:xfrm rot="-6802416">
                <a:off x="119" y="249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1" name="Rectangle 112"/>
              <p:cNvSpPr>
                <a:spLocks noChangeArrowheads="1"/>
              </p:cNvSpPr>
              <p:nvPr userDrawn="1"/>
            </p:nvSpPr>
            <p:spPr bwMode="ltGray">
              <a:xfrm rot="-6457704">
                <a:off x="150" y="247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2" name="Rectangle 113"/>
              <p:cNvSpPr>
                <a:spLocks noChangeArrowheads="1"/>
              </p:cNvSpPr>
              <p:nvPr userDrawn="1"/>
            </p:nvSpPr>
            <p:spPr bwMode="ltGray">
              <a:xfrm rot="-1876771">
                <a:off x="0" y="336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3" name="Rectangle 114"/>
              <p:cNvSpPr>
                <a:spLocks noChangeArrowheads="1"/>
              </p:cNvSpPr>
              <p:nvPr userDrawn="1"/>
            </p:nvSpPr>
            <p:spPr bwMode="ltGray">
              <a:xfrm rot="3283992">
                <a:off x="511" y="347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4" name="Rectangle 115"/>
              <p:cNvSpPr>
                <a:spLocks noChangeArrowheads="1"/>
              </p:cNvSpPr>
              <p:nvPr userDrawn="1"/>
            </p:nvSpPr>
            <p:spPr bwMode="ltGray">
              <a:xfrm rot="3283992">
                <a:off x="35" y="279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5" name="Rectangle 116"/>
              <p:cNvSpPr>
                <a:spLocks noChangeArrowheads="1"/>
              </p:cNvSpPr>
              <p:nvPr userDrawn="1"/>
            </p:nvSpPr>
            <p:spPr bwMode="ltGray">
              <a:xfrm rot="-1876771">
                <a:off x="700" y="2851"/>
                <a:ext cx="31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6" name="Rectangle 117"/>
              <p:cNvSpPr>
                <a:spLocks noChangeArrowheads="1"/>
              </p:cNvSpPr>
              <p:nvPr userDrawn="1"/>
            </p:nvSpPr>
            <p:spPr bwMode="ltGray">
              <a:xfrm rot="5908516">
                <a:off x="200" y="3915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7" name="Rectangle 118"/>
              <p:cNvSpPr>
                <a:spLocks noChangeArrowheads="1"/>
              </p:cNvSpPr>
              <p:nvPr userDrawn="1"/>
            </p:nvSpPr>
            <p:spPr bwMode="ltGray">
              <a:xfrm rot="6683973">
                <a:off x="45" y="3915"/>
                <a:ext cx="144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8" name="Rectangle 119"/>
              <p:cNvSpPr>
                <a:spLocks noChangeArrowheads="1"/>
              </p:cNvSpPr>
              <p:nvPr userDrawn="1"/>
            </p:nvSpPr>
            <p:spPr bwMode="ltGray">
              <a:xfrm rot="5245609">
                <a:off x="361" y="389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9" name="Rectangle 120"/>
              <p:cNvSpPr>
                <a:spLocks noChangeArrowheads="1"/>
              </p:cNvSpPr>
              <p:nvPr userDrawn="1"/>
            </p:nvSpPr>
            <p:spPr bwMode="ltGray">
              <a:xfrm rot="4500520">
                <a:off x="522" y="3847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10" name="Rectangle 121"/>
              <p:cNvSpPr>
                <a:spLocks noChangeArrowheads="1"/>
              </p:cNvSpPr>
              <p:nvPr userDrawn="1"/>
            </p:nvSpPr>
            <p:spPr bwMode="ltGray">
              <a:xfrm rot="3805227">
                <a:off x="670" y="377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11" name="Rectangle 122"/>
              <p:cNvSpPr>
                <a:spLocks noChangeArrowheads="1"/>
              </p:cNvSpPr>
              <p:nvPr userDrawn="1"/>
            </p:nvSpPr>
            <p:spPr bwMode="ltGray">
              <a:xfrm rot="3060138">
                <a:off x="813" y="368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12" name="Rectangle 123"/>
              <p:cNvSpPr>
                <a:spLocks noChangeArrowheads="1"/>
              </p:cNvSpPr>
              <p:nvPr userDrawn="1"/>
            </p:nvSpPr>
            <p:spPr bwMode="ltGray">
              <a:xfrm rot="2090281">
                <a:off x="938" y="3582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13" name="Rectangle 124"/>
              <p:cNvSpPr>
                <a:spLocks noChangeArrowheads="1"/>
              </p:cNvSpPr>
              <p:nvPr userDrawn="1"/>
            </p:nvSpPr>
            <p:spPr bwMode="ltGray">
              <a:xfrm rot="-7168347">
                <a:off x="-18" y="2506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14" name="Rectangle 125"/>
              <p:cNvSpPr>
                <a:spLocks noChangeArrowheads="1"/>
              </p:cNvSpPr>
              <p:nvPr userDrawn="1"/>
            </p:nvSpPr>
            <p:spPr bwMode="ltGray">
              <a:xfrm rot="-6406501">
                <a:off x="136" y="243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15" name="Rectangle 126"/>
              <p:cNvSpPr>
                <a:spLocks noChangeArrowheads="1"/>
              </p:cNvSpPr>
              <p:nvPr userDrawn="1"/>
            </p:nvSpPr>
            <p:spPr bwMode="ltGray">
              <a:xfrm rot="-4970620">
                <a:off x="447" y="2364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16" name="Rectangle 127"/>
              <p:cNvSpPr>
                <a:spLocks noChangeArrowheads="1"/>
              </p:cNvSpPr>
              <p:nvPr userDrawn="1"/>
            </p:nvSpPr>
            <p:spPr bwMode="ltGray">
              <a:xfrm rot="-4298502">
                <a:off x="597" y="2360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17" name="Rectangle 128"/>
              <p:cNvSpPr>
                <a:spLocks noChangeArrowheads="1"/>
              </p:cNvSpPr>
              <p:nvPr userDrawn="1"/>
            </p:nvSpPr>
            <p:spPr bwMode="ltGray">
              <a:xfrm rot="-3676305">
                <a:off x="739" y="2386"/>
                <a:ext cx="15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18" name="Rectangle 129"/>
              <p:cNvSpPr>
                <a:spLocks noChangeArrowheads="1"/>
              </p:cNvSpPr>
              <p:nvPr userDrawn="1"/>
            </p:nvSpPr>
            <p:spPr bwMode="ltGray">
              <a:xfrm rot="-3188616">
                <a:off x="869" y="24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19" name="Rectangle 130"/>
              <p:cNvSpPr>
                <a:spLocks noChangeArrowheads="1"/>
              </p:cNvSpPr>
              <p:nvPr userDrawn="1"/>
            </p:nvSpPr>
            <p:spPr bwMode="ltGray">
              <a:xfrm rot="-2610246">
                <a:off x="984" y="2497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20" name="Rectangle 131"/>
              <p:cNvSpPr>
                <a:spLocks noChangeArrowheads="1"/>
              </p:cNvSpPr>
              <p:nvPr userDrawn="1"/>
            </p:nvSpPr>
            <p:spPr bwMode="ltGray">
              <a:xfrm rot="-2190008">
                <a:off x="1075" y="2585"/>
                <a:ext cx="17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21" name="Rectangle 132"/>
              <p:cNvSpPr>
                <a:spLocks noChangeArrowheads="1"/>
              </p:cNvSpPr>
              <p:nvPr userDrawn="1"/>
            </p:nvSpPr>
            <p:spPr bwMode="ltGray">
              <a:xfrm rot="-1728558">
                <a:off x="1147" y="2688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22" name="Rectangle 133"/>
              <p:cNvSpPr>
                <a:spLocks noChangeArrowheads="1"/>
              </p:cNvSpPr>
              <p:nvPr userDrawn="1"/>
            </p:nvSpPr>
            <p:spPr bwMode="ltGray">
              <a:xfrm rot="-1172118">
                <a:off x="1198" y="2805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23" name="Rectangle 134"/>
              <p:cNvSpPr>
                <a:spLocks noChangeArrowheads="1"/>
              </p:cNvSpPr>
              <p:nvPr userDrawn="1"/>
            </p:nvSpPr>
            <p:spPr bwMode="ltGray">
              <a:xfrm rot="-753845">
                <a:off x="1218" y="29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24" name="Rectangle 135"/>
              <p:cNvSpPr>
                <a:spLocks noChangeArrowheads="1"/>
              </p:cNvSpPr>
              <p:nvPr userDrawn="1"/>
            </p:nvSpPr>
            <p:spPr bwMode="ltGray">
              <a:xfrm rot="-287823">
                <a:off x="1213" y="3066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25" name="Rectangle 136"/>
              <p:cNvSpPr>
                <a:spLocks noChangeArrowheads="1"/>
              </p:cNvSpPr>
              <p:nvPr userDrawn="1"/>
            </p:nvSpPr>
            <p:spPr bwMode="ltGray">
              <a:xfrm rot="696741">
                <a:off x="1126" y="3337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26" name="Rectangle 137"/>
              <p:cNvSpPr>
                <a:spLocks noChangeArrowheads="1"/>
              </p:cNvSpPr>
              <p:nvPr userDrawn="1"/>
            </p:nvSpPr>
            <p:spPr bwMode="ltGray">
              <a:xfrm rot="1529990">
                <a:off x="1041" y="3465"/>
                <a:ext cx="14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27" name="Freeform 138"/>
              <p:cNvSpPr>
                <a:spLocks/>
              </p:cNvSpPr>
              <p:nvPr userDrawn="1"/>
            </p:nvSpPr>
            <p:spPr bwMode="ltGray">
              <a:xfrm>
                <a:off x="850" y="3136"/>
                <a:ext cx="204" cy="120"/>
              </a:xfrm>
              <a:custGeom>
                <a:avLst/>
                <a:gdLst/>
                <a:ahLst/>
                <a:cxnLst>
                  <a:cxn ang="0">
                    <a:pos x="168" y="120"/>
                  </a:cxn>
                  <a:cxn ang="0">
                    <a:pos x="204" y="12"/>
                  </a:cxn>
                  <a:cxn ang="0">
                    <a:pos x="42" y="0"/>
                  </a:cxn>
                  <a:cxn ang="0">
                    <a:pos x="0" y="108"/>
                  </a:cxn>
                  <a:cxn ang="0">
                    <a:pos x="30" y="114"/>
                  </a:cxn>
                  <a:cxn ang="0">
                    <a:pos x="60" y="30"/>
                  </a:cxn>
                  <a:cxn ang="0">
                    <a:pos x="102" y="36"/>
                  </a:cxn>
                  <a:cxn ang="0">
                    <a:pos x="78" y="108"/>
                  </a:cxn>
                  <a:cxn ang="0">
                    <a:pos x="102" y="108"/>
                  </a:cxn>
                  <a:cxn ang="0">
                    <a:pos x="132" y="36"/>
                  </a:cxn>
                  <a:cxn ang="0">
                    <a:pos x="162" y="36"/>
                  </a:cxn>
                  <a:cxn ang="0">
                    <a:pos x="138" y="114"/>
                  </a:cxn>
                  <a:cxn ang="0">
                    <a:pos x="168" y="120"/>
                  </a:cxn>
                </a:cxnLst>
                <a:rect l="0" t="0" r="r" b="b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28" name="Freeform 139"/>
              <p:cNvSpPr>
                <a:spLocks/>
              </p:cNvSpPr>
              <p:nvPr userDrawn="1"/>
            </p:nvSpPr>
            <p:spPr bwMode="ltGray">
              <a:xfrm>
                <a:off x="19" y="2722"/>
                <a:ext cx="90" cy="78"/>
              </a:xfrm>
              <a:custGeom>
                <a:avLst/>
                <a:gdLst/>
                <a:ahLst/>
                <a:cxnLst>
                  <a:cxn ang="0">
                    <a:pos x="66" y="36"/>
                  </a:cxn>
                  <a:cxn ang="0">
                    <a:pos x="66" y="36"/>
                  </a:cxn>
                  <a:cxn ang="0">
                    <a:pos x="18" y="24"/>
                  </a:cxn>
                  <a:cxn ang="0">
                    <a:pos x="0" y="30"/>
                  </a:cxn>
                  <a:cxn ang="0">
                    <a:pos x="36" y="78"/>
                  </a:cxn>
                  <a:cxn ang="0">
                    <a:pos x="48" y="72"/>
                  </a:cxn>
                  <a:cxn ang="0">
                    <a:pos x="24" y="36"/>
                  </a:cxn>
                  <a:cxn ang="0">
                    <a:pos x="24" y="36"/>
                  </a:cxn>
                  <a:cxn ang="0">
                    <a:pos x="72" y="54"/>
                  </a:cxn>
                  <a:cxn ang="0">
                    <a:pos x="90" y="42"/>
                  </a:cxn>
                  <a:cxn ang="0">
                    <a:pos x="54" y="0"/>
                  </a:cxn>
                  <a:cxn ang="0">
                    <a:pos x="42" y="6"/>
                  </a:cxn>
                  <a:cxn ang="0">
                    <a:pos x="66" y="36"/>
                  </a:cxn>
                </a:cxnLst>
                <a:rect l="0" t="0" r="r" b="b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29" name="Freeform 140"/>
              <p:cNvSpPr>
                <a:spLocks/>
              </p:cNvSpPr>
              <p:nvPr userDrawn="1"/>
            </p:nvSpPr>
            <p:spPr bwMode="ltGray">
              <a:xfrm>
                <a:off x="97" y="2651"/>
                <a:ext cx="101" cy="89"/>
              </a:xfrm>
              <a:custGeom>
                <a:avLst/>
                <a:gdLst/>
                <a:ahLst/>
                <a:cxnLst>
                  <a:cxn ang="0">
                    <a:pos x="54" y="89"/>
                  </a:cxn>
                  <a:cxn ang="0">
                    <a:pos x="65" y="83"/>
                  </a:cxn>
                  <a:cxn ang="0">
                    <a:pos x="48" y="35"/>
                  </a:cxn>
                  <a:cxn ang="0">
                    <a:pos x="89" y="65"/>
                  </a:cxn>
                  <a:cxn ang="0">
                    <a:pos x="101" y="59"/>
                  </a:cxn>
                  <a:cxn ang="0">
                    <a:pos x="83" y="0"/>
                  </a:cxn>
                  <a:cxn ang="0">
                    <a:pos x="71" y="12"/>
                  </a:cxn>
                  <a:cxn ang="0">
                    <a:pos x="83" y="41"/>
                  </a:cxn>
                  <a:cxn ang="0">
                    <a:pos x="48" y="23"/>
                  </a:cxn>
                  <a:cxn ang="0">
                    <a:pos x="36" y="29"/>
                  </a:cxn>
                  <a:cxn ang="0">
                    <a:pos x="45" y="68"/>
                  </a:cxn>
                  <a:cxn ang="0">
                    <a:pos x="18" y="41"/>
                  </a:cxn>
                  <a:cxn ang="0">
                    <a:pos x="0" y="53"/>
                  </a:cxn>
                  <a:cxn ang="0">
                    <a:pos x="54" y="89"/>
                  </a:cxn>
                </a:cxnLst>
                <a:rect l="0" t="0" r="r" b="b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30" name="Freeform 141"/>
              <p:cNvSpPr>
                <a:spLocks/>
              </p:cNvSpPr>
              <p:nvPr userDrawn="1"/>
            </p:nvSpPr>
            <p:spPr bwMode="ltGray">
              <a:xfrm>
                <a:off x="677" y="3502"/>
                <a:ext cx="83" cy="78"/>
              </a:xfrm>
              <a:custGeom>
                <a:avLst/>
                <a:gdLst/>
                <a:ahLst/>
                <a:cxnLst>
                  <a:cxn ang="0">
                    <a:pos x="36" y="78"/>
                  </a:cxn>
                  <a:cxn ang="0">
                    <a:pos x="83" y="48"/>
                  </a:cxn>
                  <a:cxn ang="0">
                    <a:pos x="54" y="0"/>
                  </a:cxn>
                  <a:cxn ang="0">
                    <a:pos x="0" y="30"/>
                  </a:cxn>
                  <a:cxn ang="0">
                    <a:pos x="6" y="36"/>
                  </a:cxn>
                  <a:cxn ang="0">
                    <a:pos x="42" y="18"/>
                  </a:cxn>
                  <a:cxn ang="0">
                    <a:pos x="54" y="30"/>
                  </a:cxn>
                  <a:cxn ang="0">
                    <a:pos x="24" y="48"/>
                  </a:cxn>
                  <a:cxn ang="0">
                    <a:pos x="30" y="54"/>
                  </a:cxn>
                  <a:cxn ang="0">
                    <a:pos x="60" y="36"/>
                  </a:cxn>
                  <a:cxn ang="0">
                    <a:pos x="66" y="48"/>
                  </a:cxn>
                  <a:cxn ang="0">
                    <a:pos x="30" y="66"/>
                  </a:cxn>
                  <a:cxn ang="0">
                    <a:pos x="36" y="78"/>
                  </a:cxn>
                </a:cxnLst>
                <a:rect l="0" t="0" r="r" b="b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31" name="Freeform 142"/>
              <p:cNvSpPr>
                <a:spLocks/>
              </p:cNvSpPr>
              <p:nvPr userDrawn="1"/>
            </p:nvSpPr>
            <p:spPr bwMode="ltGray">
              <a:xfrm>
                <a:off x="940" y="2782"/>
                <a:ext cx="90" cy="72"/>
              </a:xfrm>
              <a:custGeom>
                <a:avLst/>
                <a:gdLst/>
                <a:ahLst/>
                <a:cxnLst>
                  <a:cxn ang="0">
                    <a:pos x="90" y="30"/>
                  </a:cxn>
                  <a:cxn ang="0">
                    <a:pos x="66" y="0"/>
                  </a:cxn>
                  <a:cxn ang="0">
                    <a:pos x="0" y="36"/>
                  </a:cxn>
                  <a:cxn ang="0">
                    <a:pos x="24" y="72"/>
                  </a:cxn>
                  <a:cxn ang="0">
                    <a:pos x="36" y="66"/>
                  </a:cxn>
                  <a:cxn ang="0">
                    <a:pos x="18" y="42"/>
                  </a:cxn>
                  <a:cxn ang="0">
                    <a:pos x="36" y="30"/>
                  </a:cxn>
                  <a:cxn ang="0">
                    <a:pos x="54" y="54"/>
                  </a:cxn>
                  <a:cxn ang="0">
                    <a:pos x="60" y="48"/>
                  </a:cxn>
                  <a:cxn ang="0">
                    <a:pos x="48" y="24"/>
                  </a:cxn>
                  <a:cxn ang="0">
                    <a:pos x="60" y="12"/>
                  </a:cxn>
                  <a:cxn ang="0">
                    <a:pos x="78" y="42"/>
                  </a:cxn>
                  <a:cxn ang="0">
                    <a:pos x="90" y="30"/>
                  </a:cxn>
                </a:cxnLst>
                <a:rect l="0" t="0" r="r" b="b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32" name="Freeform 143"/>
              <p:cNvSpPr>
                <a:spLocks/>
              </p:cNvSpPr>
              <p:nvPr userDrawn="1"/>
            </p:nvSpPr>
            <p:spPr bwMode="ltGray">
              <a:xfrm>
                <a:off x="898" y="2716"/>
                <a:ext cx="90" cy="84"/>
              </a:xfrm>
              <a:custGeom>
                <a:avLst/>
                <a:gdLst/>
                <a:ahLst/>
                <a:cxnLst>
                  <a:cxn ang="0">
                    <a:pos x="42" y="60"/>
                  </a:cxn>
                  <a:cxn ang="0">
                    <a:pos x="42" y="60"/>
                  </a:cxn>
                  <a:cxn ang="0">
                    <a:pos x="72" y="12"/>
                  </a:cxn>
                  <a:cxn ang="0">
                    <a:pos x="66" y="0"/>
                  </a:cxn>
                  <a:cxn ang="0">
                    <a:pos x="0" y="42"/>
                  </a:cxn>
                  <a:cxn ang="0">
                    <a:pos x="6" y="54"/>
                  </a:cxn>
                  <a:cxn ang="0">
                    <a:pos x="54" y="24"/>
                  </a:cxn>
                  <a:cxn ang="0">
                    <a:pos x="54" y="24"/>
                  </a:cxn>
                  <a:cxn ang="0">
                    <a:pos x="18" y="72"/>
                  </a:cxn>
                  <a:cxn ang="0">
                    <a:pos x="24" y="84"/>
                  </a:cxn>
                  <a:cxn ang="0">
                    <a:pos x="90" y="42"/>
                  </a:cxn>
                  <a:cxn ang="0">
                    <a:pos x="84" y="30"/>
                  </a:cxn>
                  <a:cxn ang="0">
                    <a:pos x="42" y="60"/>
                  </a:cxn>
                </a:cxnLst>
                <a:rect l="0" t="0" r="r" b="b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33" name="Freeform 144"/>
              <p:cNvSpPr>
                <a:spLocks/>
              </p:cNvSpPr>
              <p:nvPr userDrawn="1"/>
            </p:nvSpPr>
            <p:spPr bwMode="ltGray">
              <a:xfrm>
                <a:off x="7" y="3837"/>
                <a:ext cx="6" cy="12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34" name="Freeform 145"/>
              <p:cNvSpPr>
                <a:spLocks/>
              </p:cNvSpPr>
              <p:nvPr userDrawn="1"/>
            </p:nvSpPr>
            <p:spPr bwMode="ltGray">
              <a:xfrm>
                <a:off x="7" y="2555"/>
                <a:ext cx="30" cy="48"/>
              </a:xfrm>
              <a:custGeom>
                <a:avLst/>
                <a:gdLst/>
                <a:ahLst/>
                <a:cxnLst>
                  <a:cxn ang="0">
                    <a:pos x="18" y="48"/>
                  </a:cxn>
                  <a:cxn ang="0">
                    <a:pos x="18" y="48"/>
                  </a:cxn>
                  <a:cxn ang="0">
                    <a:pos x="30" y="42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18" y="48"/>
                  </a:cxn>
                  <a:cxn ang="0">
                    <a:pos x="18" y="48"/>
                  </a:cxn>
                </a:cxnLst>
                <a:rect l="0" t="0" r="r" b="b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35" name="Freeform 146"/>
              <p:cNvSpPr>
                <a:spLocks/>
              </p:cNvSpPr>
              <p:nvPr userDrawn="1"/>
            </p:nvSpPr>
            <p:spPr bwMode="ltGray">
              <a:xfrm>
                <a:off x="7" y="3843"/>
                <a:ext cx="36" cy="66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24" y="0"/>
                  </a:cxn>
                  <a:cxn ang="0">
                    <a:pos x="24" y="0"/>
                  </a:cxn>
                  <a:cxn ang="0">
                    <a:pos x="0" y="36"/>
                  </a:cxn>
                  <a:cxn ang="0">
                    <a:pos x="0" y="66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36" name="Rectangle 147"/>
              <p:cNvSpPr>
                <a:spLocks noChangeArrowheads="1"/>
              </p:cNvSpPr>
              <p:nvPr userDrawn="1"/>
            </p:nvSpPr>
            <p:spPr bwMode="ltGray">
              <a:xfrm rot="244926">
                <a:off x="1177" y="3201"/>
                <a:ext cx="16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37" name="Rectangle 148"/>
              <p:cNvSpPr>
                <a:spLocks noChangeArrowheads="1"/>
              </p:cNvSpPr>
              <p:nvPr userDrawn="1"/>
            </p:nvSpPr>
            <p:spPr bwMode="ltGray">
              <a:xfrm rot="-5598588">
                <a:off x="290" y="2386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38" name="Freeform 149"/>
              <p:cNvSpPr>
                <a:spLocks/>
              </p:cNvSpPr>
              <p:nvPr userDrawn="1"/>
            </p:nvSpPr>
            <p:spPr bwMode="ltGray">
              <a:xfrm>
                <a:off x="139" y="3573"/>
                <a:ext cx="144" cy="154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59" y="154"/>
                  </a:cxn>
                  <a:cxn ang="0">
                    <a:pos x="117" y="120"/>
                  </a:cxn>
                  <a:cxn ang="0">
                    <a:pos x="62" y="55"/>
                  </a:cxn>
                  <a:cxn ang="0">
                    <a:pos x="104" y="34"/>
                  </a:cxn>
                  <a:cxn ang="0">
                    <a:pos x="117" y="53"/>
                  </a:cxn>
                  <a:cxn ang="0">
                    <a:pos x="141" y="47"/>
                  </a:cxn>
                  <a:cxn ang="0">
                    <a:pos x="97" y="2"/>
                  </a:cxn>
                  <a:cxn ang="0">
                    <a:pos x="36" y="33"/>
                  </a:cxn>
                  <a:cxn ang="0">
                    <a:pos x="90" y="107"/>
                  </a:cxn>
                  <a:cxn ang="0">
                    <a:pos x="28" y="101"/>
                  </a:cxn>
                  <a:cxn ang="0">
                    <a:pos x="0" y="102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39" name="Freeform 150"/>
              <p:cNvSpPr>
                <a:spLocks/>
              </p:cNvSpPr>
              <p:nvPr userDrawn="1"/>
            </p:nvSpPr>
            <p:spPr bwMode="ltGray">
              <a:xfrm rot="-2857037">
                <a:off x="619" y="3550"/>
                <a:ext cx="68" cy="69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59" y="154"/>
                  </a:cxn>
                  <a:cxn ang="0">
                    <a:pos x="117" y="120"/>
                  </a:cxn>
                  <a:cxn ang="0">
                    <a:pos x="62" y="55"/>
                  </a:cxn>
                  <a:cxn ang="0">
                    <a:pos x="104" y="34"/>
                  </a:cxn>
                  <a:cxn ang="0">
                    <a:pos x="117" y="53"/>
                  </a:cxn>
                  <a:cxn ang="0">
                    <a:pos x="141" y="47"/>
                  </a:cxn>
                  <a:cxn ang="0">
                    <a:pos x="97" y="2"/>
                  </a:cxn>
                  <a:cxn ang="0">
                    <a:pos x="36" y="33"/>
                  </a:cxn>
                  <a:cxn ang="0">
                    <a:pos x="90" y="107"/>
                  </a:cxn>
                  <a:cxn ang="0">
                    <a:pos x="28" y="101"/>
                  </a:cxn>
                  <a:cxn ang="0">
                    <a:pos x="0" y="102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40" name="Freeform 151"/>
              <p:cNvSpPr>
                <a:spLocks/>
              </p:cNvSpPr>
              <p:nvPr userDrawn="1"/>
            </p:nvSpPr>
            <p:spPr bwMode="ltGray">
              <a:xfrm>
                <a:off x="235" y="2503"/>
                <a:ext cx="348" cy="127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87" y="582"/>
                  </a:cxn>
                  <a:cxn ang="0">
                    <a:pos x="348" y="1272"/>
                  </a:cxn>
                  <a:cxn ang="0">
                    <a:pos x="54" y="676"/>
                  </a:cxn>
                  <a:cxn ang="0">
                    <a:pos x="0" y="0"/>
                  </a:cxn>
                </a:cxnLst>
                <a:rect l="0" t="0" r="r" b="b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96863"/>
                      <a:invGamma/>
                    </a:schemeClr>
                  </a:gs>
                </a:gsLst>
                <a:lin ang="18900000" scaled="1"/>
              </a:gra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41" name="Oval 152"/>
              <p:cNvSpPr>
                <a:spLocks noChangeArrowheads="1"/>
              </p:cNvSpPr>
              <p:nvPr userDrawn="1"/>
            </p:nvSpPr>
            <p:spPr bwMode="ltGray">
              <a:xfrm rot="-1684349">
                <a:off x="296" y="3047"/>
                <a:ext cx="221" cy="174"/>
              </a:xfrm>
              <a:prstGeom prst="ellipse">
                <a:avLst/>
              </a:pr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50000">
                    <a:schemeClr val="bg2"/>
                  </a:gs>
                  <a:gs pos="100000">
                    <a:schemeClr val="bg2">
                      <a:gamma/>
                      <a:shade val="90980"/>
                      <a:invGamma/>
                    </a:schemeClr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</p:grpSp>
      </p:grpSp>
      <p:sp>
        <p:nvSpPr>
          <p:cNvPr id="9369" name="Rectangle 153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9370" name="Rectangle 15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Arial" charset="0"/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155" name="Rectangle 155"/>
          <p:cNvSpPr>
            <a:spLocks noGrp="1" noChangeArrowheads="1"/>
          </p:cNvSpPr>
          <p:nvPr>
            <p:ph type="dt" sz="quarter" idx="10"/>
          </p:nvPr>
        </p:nvSpPr>
        <p:spPr>
          <a:xfrm>
            <a:off x="304800" y="6248400"/>
            <a:ext cx="22860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56" name="Rectangle 15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57" name="Rectangle 15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2860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213582DB-6EFD-4DE4-8E56-E6F056A84E8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505A01-7F59-4241-B5DF-619EF401ADB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7188" y="228600"/>
            <a:ext cx="2135187" cy="58705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625" y="228600"/>
            <a:ext cx="6253163" cy="58705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F7B38E-D4B8-41EA-891C-721717FC77D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9298FC-183E-4514-89B6-EB6D27EB879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79D342-8129-41AE-8BB4-D14A53F6A12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625" y="1600200"/>
            <a:ext cx="4194175" cy="4498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194175" cy="4498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06F32A-B365-49F0-9781-B4648389C4F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22A29D-B475-4F0C-A8F4-5699CC8FEDE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263684-E24E-446C-9476-5D5759EB775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7EBB6D-B16D-4C83-989D-A700ADBAA81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7E2D81-4699-4A24-B5BA-724A75D5C65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391C14-2339-4979-983A-6B2BB4526EE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90980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1422400"/>
            <a:ext cx="9147175" cy="5435600"/>
            <a:chOff x="0" y="896"/>
            <a:chExt cx="5762" cy="3424"/>
          </a:xfrm>
        </p:grpSpPr>
        <p:grpSp>
          <p:nvGrpSpPr>
            <p:cNvPr id="1032" name="Group 3"/>
            <p:cNvGrpSpPr>
              <a:grpSpLocks/>
            </p:cNvGrpSpPr>
            <p:nvPr userDrawn="1"/>
          </p:nvGrpSpPr>
          <p:grpSpPr bwMode="auto">
            <a:xfrm>
              <a:off x="20" y="896"/>
              <a:ext cx="5742" cy="3424"/>
              <a:chOff x="20" y="896"/>
              <a:chExt cx="5742" cy="3424"/>
            </a:xfrm>
          </p:grpSpPr>
          <p:sp>
            <p:nvSpPr>
              <p:cNvPr id="8196" name="Freeform 4"/>
              <p:cNvSpPr>
                <a:spLocks/>
              </p:cNvSpPr>
              <p:nvPr userDrawn="1"/>
            </p:nvSpPr>
            <p:spPr bwMode="hidden">
              <a:xfrm>
                <a:off x="1399" y="1116"/>
                <a:ext cx="2815" cy="2110"/>
              </a:xfrm>
              <a:custGeom>
                <a:avLst/>
                <a:gdLst/>
                <a:ahLst/>
                <a:cxnLst>
                  <a:cxn ang="0">
                    <a:pos x="950" y="85"/>
                  </a:cxn>
                  <a:cxn ang="0">
                    <a:pos x="628" y="438"/>
                  </a:cxn>
                  <a:cxn ang="0">
                    <a:pos x="66" y="471"/>
                  </a:cxn>
                  <a:cxn ang="0">
                    <a:pos x="0" y="627"/>
                  </a:cxn>
                  <a:cxn ang="0">
                    <a:pos x="372" y="1026"/>
                  </a:cxn>
                  <a:cxn ang="0">
                    <a:pos x="611" y="902"/>
                  </a:cxn>
                  <a:cxn ang="0">
                    <a:pos x="992" y="1085"/>
                  </a:cxn>
                  <a:cxn ang="0">
                    <a:pos x="1116" y="1339"/>
                  </a:cxn>
                  <a:cxn ang="0">
                    <a:pos x="1083" y="1450"/>
                  </a:cxn>
                  <a:cxn ang="0">
                    <a:pos x="1124" y="1659"/>
                  </a:cxn>
                  <a:cxn ang="0">
                    <a:pos x="1149" y="1999"/>
                  </a:cxn>
                  <a:cxn ang="0">
                    <a:pos x="1463" y="2110"/>
                  </a:cxn>
                  <a:cxn ang="0">
                    <a:pos x="1686" y="2025"/>
                  </a:cxn>
                  <a:cxn ang="0">
                    <a:pos x="1603" y="1777"/>
                  </a:cxn>
                  <a:cxn ang="0">
                    <a:pos x="1991" y="1555"/>
                  </a:cxn>
                  <a:cxn ang="0">
                    <a:pos x="2281" y="1542"/>
                  </a:cxn>
                  <a:cxn ang="0">
                    <a:pos x="2446" y="1359"/>
                  </a:cxn>
                  <a:cxn ang="0">
                    <a:pos x="2361" y="1001"/>
                  </a:cxn>
                  <a:cxn ang="0">
                    <a:pos x="2606" y="893"/>
                  </a:cxn>
                  <a:cxn ang="0">
                    <a:pos x="2815" y="454"/>
                  </a:cxn>
                  <a:cxn ang="0">
                    <a:pos x="2518" y="0"/>
                  </a:cxn>
                </a:cxnLst>
                <a:rect l="0" t="0" r="r" b="b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197" name="Freeform 5"/>
              <p:cNvSpPr>
                <a:spLocks/>
              </p:cNvSpPr>
              <p:nvPr userDrawn="1"/>
            </p:nvSpPr>
            <p:spPr bwMode="hidden">
              <a:xfrm>
                <a:off x="672" y="1116"/>
                <a:ext cx="3966" cy="2366"/>
              </a:xfrm>
              <a:custGeom>
                <a:avLst/>
                <a:gdLst/>
                <a:ahLst/>
                <a:cxnLst>
                  <a:cxn ang="0">
                    <a:pos x="1423" y="65"/>
                  </a:cxn>
                  <a:cxn ang="0">
                    <a:pos x="1148" y="262"/>
                  </a:cxn>
                  <a:cxn ang="0">
                    <a:pos x="934" y="216"/>
                  </a:cxn>
                  <a:cxn ang="0">
                    <a:pos x="529" y="314"/>
                  </a:cxn>
                  <a:cxn ang="0">
                    <a:pos x="174" y="327"/>
                  </a:cxn>
                  <a:cxn ang="0">
                    <a:pos x="0" y="628"/>
                  </a:cxn>
                  <a:cxn ang="0">
                    <a:pos x="91" y="726"/>
                  </a:cxn>
                  <a:cxn ang="0">
                    <a:pos x="231" y="654"/>
                  </a:cxn>
                  <a:cxn ang="0">
                    <a:pos x="430" y="687"/>
                  </a:cxn>
                  <a:cxn ang="0">
                    <a:pos x="504" y="850"/>
                  </a:cxn>
                  <a:cxn ang="0">
                    <a:pos x="347" y="1020"/>
                  </a:cxn>
                  <a:cxn ang="0">
                    <a:pos x="529" y="1144"/>
                  </a:cxn>
                  <a:cxn ang="0">
                    <a:pos x="727" y="1105"/>
                  </a:cxn>
                  <a:cxn ang="0">
                    <a:pos x="901" y="1216"/>
                  </a:cxn>
                  <a:cxn ang="0">
                    <a:pos x="1256" y="1229"/>
                  </a:cxn>
                  <a:cxn ang="0">
                    <a:pos x="1611" y="1425"/>
                  </a:cxn>
                  <a:cxn ang="0">
                    <a:pos x="1694" y="1673"/>
                  </a:cxn>
                  <a:cxn ang="0">
                    <a:pos x="1619" y="2118"/>
                  </a:cxn>
                  <a:cxn ang="0">
                    <a:pos x="1694" y="2268"/>
                  </a:cxn>
                  <a:cxn ang="0">
                    <a:pos x="2132" y="2242"/>
                  </a:cxn>
                  <a:cxn ang="0">
                    <a:pos x="2289" y="2366"/>
                  </a:cxn>
                  <a:cxn ang="0">
                    <a:pos x="2594" y="2046"/>
                  </a:cxn>
                  <a:cxn ang="0">
                    <a:pos x="2537" y="1817"/>
                  </a:cxn>
                  <a:cxn ang="0">
                    <a:pos x="2818" y="1673"/>
                  </a:cxn>
                  <a:cxn ang="0">
                    <a:pos x="3016" y="1719"/>
                  </a:cxn>
                  <a:cxn ang="0">
                    <a:pos x="3280" y="1615"/>
                  </a:cxn>
                  <a:cxn ang="0">
                    <a:pos x="3405" y="1174"/>
                  </a:cxn>
                  <a:cxn ang="0">
                    <a:pos x="3643" y="922"/>
                  </a:cxn>
                  <a:cxn ang="0">
                    <a:pos x="3966" y="896"/>
                  </a:cxn>
                  <a:cxn ang="0">
                    <a:pos x="3908" y="733"/>
                  </a:cxn>
                  <a:cxn ang="0">
                    <a:pos x="3669" y="563"/>
                  </a:cxn>
                  <a:cxn ang="0">
                    <a:pos x="3817" y="210"/>
                  </a:cxn>
                  <a:cxn ang="0">
                    <a:pos x="3590" y="0"/>
                  </a:cxn>
                </a:cxnLst>
                <a:rect l="0" t="0" r="r" b="b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198" name="Freeform 6"/>
              <p:cNvSpPr>
                <a:spLocks/>
              </p:cNvSpPr>
              <p:nvPr userDrawn="1"/>
            </p:nvSpPr>
            <p:spPr bwMode="hidden">
              <a:xfrm>
                <a:off x="20" y="1069"/>
                <a:ext cx="5732" cy="3107"/>
              </a:xfrm>
              <a:custGeom>
                <a:avLst/>
                <a:gdLst/>
                <a:ahLst/>
                <a:cxnLst>
                  <a:cxn ang="0">
                    <a:pos x="81" y="0"/>
                  </a:cxn>
                  <a:cxn ang="0">
                    <a:pos x="133" y="328"/>
                  </a:cxn>
                  <a:cxn ang="0">
                    <a:pos x="0" y="666"/>
                  </a:cxn>
                  <a:cxn ang="0">
                    <a:pos x="83" y="1221"/>
                  </a:cxn>
                  <a:cxn ang="0">
                    <a:pos x="413" y="1515"/>
                  </a:cxn>
                  <a:cxn ang="0">
                    <a:pos x="881" y="1700"/>
                  </a:cxn>
                  <a:cxn ang="0">
                    <a:pos x="1440" y="1651"/>
                  </a:cxn>
                  <a:cxn ang="0">
                    <a:pos x="1755" y="1940"/>
                  </a:cxn>
                  <a:cxn ang="0">
                    <a:pos x="1653" y="2126"/>
                  </a:cxn>
                  <a:cxn ang="0">
                    <a:pos x="1136" y="2142"/>
                  </a:cxn>
                  <a:cxn ang="0">
                    <a:pos x="911" y="2021"/>
                  </a:cxn>
                  <a:cxn ang="0">
                    <a:pos x="739" y="2142"/>
                  </a:cxn>
                  <a:cxn ang="0">
                    <a:pos x="954" y="2524"/>
                  </a:cxn>
                  <a:cxn ang="0">
                    <a:pos x="973" y="2905"/>
                  </a:cxn>
                  <a:cxn ang="0">
                    <a:pos x="1511" y="3107"/>
                  </a:cxn>
                  <a:cxn ang="0">
                    <a:pos x="1644" y="2922"/>
                  </a:cxn>
                  <a:cxn ang="0">
                    <a:pos x="2077" y="2797"/>
                  </a:cxn>
                  <a:cxn ang="0">
                    <a:pos x="2610" y="2962"/>
                  </a:cxn>
                  <a:cxn ang="0">
                    <a:pos x="3222" y="2812"/>
                  </a:cxn>
                  <a:cxn ang="0">
                    <a:pos x="3443" y="2922"/>
                  </a:cxn>
                  <a:cxn ang="0">
                    <a:pos x="3861" y="2648"/>
                  </a:cxn>
                  <a:cxn ang="0">
                    <a:pos x="4125" y="2311"/>
                  </a:cxn>
                  <a:cxn ang="0">
                    <a:pos x="4369" y="2318"/>
                  </a:cxn>
                  <a:cxn ang="0">
                    <a:pos x="4554" y="2445"/>
                  </a:cxn>
                  <a:cxn ang="0">
                    <a:pos x="5015" y="2142"/>
                  </a:cxn>
                  <a:cxn ang="0">
                    <a:pos x="5404" y="2185"/>
                  </a:cxn>
                  <a:cxn ang="0">
                    <a:pos x="5732" y="2069"/>
                  </a:cxn>
                </a:cxnLst>
                <a:rect l="0" t="0" r="r" b="b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199" name="Freeform 7"/>
              <p:cNvSpPr>
                <a:spLocks/>
              </p:cNvSpPr>
              <p:nvPr userDrawn="1"/>
            </p:nvSpPr>
            <p:spPr bwMode="hidden">
              <a:xfrm>
                <a:off x="242" y="1145"/>
                <a:ext cx="5512" cy="2760"/>
              </a:xfrm>
              <a:custGeom>
                <a:avLst/>
                <a:gdLst/>
                <a:ahLst/>
                <a:cxnLst>
                  <a:cxn ang="0">
                    <a:pos x="240" y="0"/>
                  </a:cxn>
                  <a:cxn ang="0">
                    <a:pos x="0" y="336"/>
                  </a:cxn>
                  <a:cxn ang="0">
                    <a:pos x="82" y="821"/>
                  </a:cxn>
                  <a:cxn ang="0">
                    <a:pos x="243" y="873"/>
                  </a:cxn>
                  <a:cxn ang="0">
                    <a:pos x="473" y="1087"/>
                  </a:cxn>
                  <a:cxn ang="0">
                    <a:pos x="557" y="1441"/>
                  </a:cxn>
                  <a:cxn ang="0">
                    <a:pos x="839" y="1499"/>
                  </a:cxn>
                  <a:cxn ang="0">
                    <a:pos x="1258" y="1349"/>
                  </a:cxn>
                  <a:cxn ang="0">
                    <a:pos x="1307" y="1493"/>
                  </a:cxn>
                  <a:cxn ang="0">
                    <a:pos x="1621" y="1513"/>
                  </a:cxn>
                  <a:cxn ang="0">
                    <a:pos x="1862" y="1865"/>
                  </a:cxn>
                  <a:cxn ang="0">
                    <a:pos x="1668" y="2166"/>
                  </a:cxn>
                  <a:cxn ang="0">
                    <a:pos x="1308" y="2217"/>
                  </a:cxn>
                  <a:cxn ang="0">
                    <a:pos x="992" y="2172"/>
                  </a:cxn>
                  <a:cxn ang="0">
                    <a:pos x="903" y="2244"/>
                  </a:cxn>
                  <a:cxn ang="0">
                    <a:pos x="1008" y="2415"/>
                  </a:cxn>
                  <a:cxn ang="0">
                    <a:pos x="992" y="2538"/>
                  </a:cxn>
                  <a:cxn ang="0">
                    <a:pos x="1137" y="2760"/>
                  </a:cxn>
                  <a:cxn ang="0">
                    <a:pos x="1661" y="2623"/>
                  </a:cxn>
                  <a:cxn ang="0">
                    <a:pos x="1725" y="2492"/>
                  </a:cxn>
                  <a:cxn ang="0">
                    <a:pos x="1895" y="2551"/>
                  </a:cxn>
                  <a:cxn ang="0">
                    <a:pos x="2338" y="2448"/>
                  </a:cxn>
                  <a:cxn ang="0">
                    <a:pos x="2443" y="2714"/>
                  </a:cxn>
                  <a:cxn ang="0">
                    <a:pos x="2870" y="2541"/>
                  </a:cxn>
                  <a:cxn ang="0">
                    <a:pos x="3264" y="2591"/>
                  </a:cxn>
                  <a:cxn ang="0">
                    <a:pos x="3522" y="2427"/>
                  </a:cxn>
                  <a:cxn ang="0">
                    <a:pos x="3594" y="2081"/>
                  </a:cxn>
                  <a:cxn ang="0">
                    <a:pos x="4013" y="2087"/>
                  </a:cxn>
                  <a:cxn ang="0">
                    <a:pos x="4070" y="1924"/>
                  </a:cxn>
                  <a:cxn ang="0">
                    <a:pos x="4239" y="1931"/>
                  </a:cxn>
                  <a:cxn ang="0">
                    <a:pos x="4465" y="2094"/>
                  </a:cxn>
                  <a:cxn ang="0">
                    <a:pos x="4836" y="1814"/>
                  </a:cxn>
                  <a:cxn ang="0">
                    <a:pos x="5225" y="1785"/>
                  </a:cxn>
                  <a:cxn ang="0">
                    <a:pos x="5367" y="1571"/>
                  </a:cxn>
                  <a:cxn ang="0">
                    <a:pos x="5512" y="1585"/>
                  </a:cxn>
                </a:cxnLst>
                <a:rect l="0" t="0" r="r" b="b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200" name="Freeform 8"/>
              <p:cNvSpPr>
                <a:spLocks/>
              </p:cNvSpPr>
              <p:nvPr userDrawn="1"/>
            </p:nvSpPr>
            <p:spPr bwMode="hidden">
              <a:xfrm>
                <a:off x="4840" y="984"/>
                <a:ext cx="790" cy="1189"/>
              </a:xfrm>
              <a:custGeom>
                <a:avLst/>
                <a:gdLst/>
                <a:ahLst/>
                <a:cxnLst>
                  <a:cxn ang="0">
                    <a:pos x="139" y="0"/>
                  </a:cxn>
                  <a:cxn ang="0">
                    <a:pos x="210" y="233"/>
                  </a:cxn>
                  <a:cxn ang="0">
                    <a:pos x="159" y="643"/>
                  </a:cxn>
                  <a:cxn ang="0">
                    <a:pos x="454" y="771"/>
                  </a:cxn>
                  <a:cxn ang="0">
                    <a:pos x="605" y="1046"/>
                  </a:cxn>
                  <a:cxn ang="0">
                    <a:pos x="790" y="1189"/>
                  </a:cxn>
                  <a:cxn ang="0">
                    <a:pos x="540" y="1111"/>
                  </a:cxn>
                  <a:cxn ang="0">
                    <a:pos x="363" y="883"/>
                  </a:cxn>
                  <a:cxn ang="0">
                    <a:pos x="139" y="852"/>
                  </a:cxn>
                  <a:cxn ang="0">
                    <a:pos x="0" y="499"/>
                  </a:cxn>
                  <a:cxn ang="0">
                    <a:pos x="48" y="209"/>
                  </a:cxn>
                </a:cxnLst>
                <a:rect l="0" t="0" r="r" b="b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201" name="Freeform 9"/>
              <p:cNvSpPr>
                <a:spLocks/>
              </p:cNvSpPr>
              <p:nvPr userDrawn="1"/>
            </p:nvSpPr>
            <p:spPr bwMode="hidden">
              <a:xfrm>
                <a:off x="5173" y="896"/>
                <a:ext cx="579" cy="11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28" y="328"/>
                  </a:cxn>
                  <a:cxn ang="0">
                    <a:pos x="9" y="659"/>
                  </a:cxn>
                  <a:cxn ang="0">
                    <a:pos x="40" y="763"/>
                  </a:cxn>
                  <a:cxn ang="0">
                    <a:pos x="234" y="739"/>
                  </a:cxn>
                  <a:cxn ang="0">
                    <a:pos x="344" y="1055"/>
                  </a:cxn>
                  <a:cxn ang="0">
                    <a:pos x="579" y="1117"/>
                  </a:cxn>
                </a:cxnLst>
                <a:rect l="0" t="0" r="r" b="b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202" name="Freeform 10"/>
              <p:cNvSpPr>
                <a:spLocks/>
              </p:cNvSpPr>
              <p:nvPr userDrawn="1"/>
            </p:nvSpPr>
            <p:spPr bwMode="hidden">
              <a:xfrm>
                <a:off x="3291" y="968"/>
                <a:ext cx="2471" cy="2396"/>
              </a:xfrm>
              <a:custGeom>
                <a:avLst/>
                <a:gdLst/>
                <a:ahLst/>
                <a:cxnLst>
                  <a:cxn ang="0">
                    <a:pos x="1118" y="0"/>
                  </a:cxn>
                  <a:cxn ang="0">
                    <a:pos x="1179" y="225"/>
                  </a:cxn>
                  <a:cxn ang="0">
                    <a:pos x="1393" y="339"/>
                  </a:cxn>
                  <a:cxn ang="0">
                    <a:pos x="1404" y="548"/>
                  </a:cxn>
                  <a:cxn ang="0">
                    <a:pos x="1342" y="732"/>
                  </a:cxn>
                  <a:cxn ang="0">
                    <a:pos x="1434" y="925"/>
                  </a:cxn>
                  <a:cxn ang="0">
                    <a:pos x="1455" y="1109"/>
                  </a:cxn>
                  <a:cxn ang="0">
                    <a:pos x="1311" y="1142"/>
                  </a:cxn>
                  <a:cxn ang="0">
                    <a:pos x="926" y="1384"/>
                  </a:cxn>
                  <a:cxn ang="0">
                    <a:pos x="975" y="1456"/>
                  </a:cxn>
                  <a:cxn ang="0">
                    <a:pos x="956" y="1624"/>
                  </a:cxn>
                  <a:cxn ang="0">
                    <a:pos x="782" y="1817"/>
                  </a:cxn>
                  <a:cxn ang="0">
                    <a:pos x="539" y="1978"/>
                  </a:cxn>
                  <a:cxn ang="0">
                    <a:pos x="152" y="2026"/>
                  </a:cxn>
                  <a:cxn ang="0">
                    <a:pos x="19" y="2251"/>
                  </a:cxn>
                  <a:cxn ang="0">
                    <a:pos x="0" y="2396"/>
                  </a:cxn>
                  <a:cxn ang="0">
                    <a:pos x="213" y="2179"/>
                  </a:cxn>
                  <a:cxn ang="0">
                    <a:pos x="629" y="2090"/>
                  </a:cxn>
                  <a:cxn ang="0">
                    <a:pos x="894" y="1906"/>
                  </a:cxn>
                  <a:cxn ang="0">
                    <a:pos x="1230" y="1986"/>
                  </a:cxn>
                  <a:cxn ang="0">
                    <a:pos x="1668" y="1906"/>
                  </a:cxn>
                  <a:cxn ang="0">
                    <a:pos x="1983" y="1745"/>
                  </a:cxn>
                  <a:cxn ang="0">
                    <a:pos x="2014" y="1600"/>
                  </a:cxn>
                  <a:cxn ang="0">
                    <a:pos x="2237" y="1496"/>
                  </a:cxn>
                  <a:cxn ang="0">
                    <a:pos x="2359" y="1552"/>
                  </a:cxn>
                  <a:cxn ang="0">
                    <a:pos x="2471" y="1479"/>
                  </a:cxn>
                </a:cxnLst>
                <a:rect l="0" t="0" r="r" b="b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203" name="Freeform 11"/>
              <p:cNvSpPr>
                <a:spLocks/>
              </p:cNvSpPr>
              <p:nvPr userDrawn="1"/>
            </p:nvSpPr>
            <p:spPr bwMode="hidden">
              <a:xfrm>
                <a:off x="2366" y="1067"/>
                <a:ext cx="1399" cy="1349"/>
              </a:xfrm>
              <a:custGeom>
                <a:avLst/>
                <a:gdLst/>
                <a:ahLst/>
                <a:cxnLst>
                  <a:cxn ang="0">
                    <a:pos x="620" y="155"/>
                  </a:cxn>
                  <a:cxn ang="0">
                    <a:pos x="421" y="155"/>
                  </a:cxn>
                  <a:cxn ang="0">
                    <a:pos x="205" y="507"/>
                  </a:cxn>
                  <a:cxn ang="0">
                    <a:pos x="0" y="673"/>
                  </a:cxn>
                  <a:cxn ang="0">
                    <a:pos x="487" y="783"/>
                  </a:cxn>
                  <a:cxn ang="0">
                    <a:pos x="425" y="1009"/>
                  </a:cxn>
                  <a:cxn ang="0">
                    <a:pos x="617" y="1086"/>
                  </a:cxn>
                  <a:cxn ang="0">
                    <a:pos x="498" y="1349"/>
                  </a:cxn>
                  <a:cxn ang="0">
                    <a:pos x="961" y="1035"/>
                  </a:cxn>
                  <a:cxn ang="0">
                    <a:pos x="926" y="776"/>
                  </a:cxn>
                  <a:cxn ang="0">
                    <a:pos x="1181" y="749"/>
                  </a:cxn>
                  <a:cxn ang="0">
                    <a:pos x="1399" y="601"/>
                  </a:cxn>
                  <a:cxn ang="0">
                    <a:pos x="1315" y="416"/>
                  </a:cxn>
                  <a:cxn ang="0">
                    <a:pos x="1341" y="196"/>
                  </a:cxn>
                  <a:cxn ang="0">
                    <a:pos x="1171" y="164"/>
                  </a:cxn>
                  <a:cxn ang="0">
                    <a:pos x="928" y="0"/>
                  </a:cxn>
                  <a:cxn ang="0">
                    <a:pos x="620" y="155"/>
                  </a:cxn>
                </a:cxnLst>
                <a:rect l="0" t="0" r="r" b="b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204" name="Freeform 12"/>
              <p:cNvSpPr>
                <a:spLocks/>
              </p:cNvSpPr>
              <p:nvPr userDrawn="1"/>
            </p:nvSpPr>
            <p:spPr bwMode="hidden">
              <a:xfrm>
                <a:off x="4275" y="2031"/>
                <a:ext cx="1256" cy="810"/>
              </a:xfrm>
              <a:custGeom>
                <a:avLst/>
                <a:gdLst/>
                <a:ahLst/>
                <a:cxnLst>
                  <a:cxn ang="0">
                    <a:pos x="719" y="183"/>
                  </a:cxn>
                  <a:cxn ang="0">
                    <a:pos x="760" y="33"/>
                  </a:cxn>
                  <a:cxn ang="0">
                    <a:pos x="884" y="0"/>
                  </a:cxn>
                  <a:cxn ang="0">
                    <a:pos x="983" y="78"/>
                  </a:cxn>
                  <a:cxn ang="0">
                    <a:pos x="1082" y="248"/>
                  </a:cxn>
                  <a:cxn ang="0">
                    <a:pos x="1256" y="229"/>
                  </a:cxn>
                  <a:cxn ang="0">
                    <a:pos x="1248" y="359"/>
                  </a:cxn>
                  <a:cxn ang="0">
                    <a:pos x="1016" y="431"/>
                  </a:cxn>
                  <a:cxn ang="0">
                    <a:pos x="879" y="417"/>
                  </a:cxn>
                  <a:cxn ang="0">
                    <a:pos x="719" y="481"/>
                  </a:cxn>
                  <a:cxn ang="0">
                    <a:pos x="591" y="633"/>
                  </a:cxn>
                  <a:cxn ang="0">
                    <a:pos x="423" y="537"/>
                  </a:cxn>
                  <a:cxn ang="0">
                    <a:pos x="256" y="810"/>
                  </a:cxn>
                  <a:cxn ang="0">
                    <a:pos x="66" y="764"/>
                  </a:cxn>
                  <a:cxn ang="0">
                    <a:pos x="0" y="601"/>
                  </a:cxn>
                  <a:cxn ang="0">
                    <a:pos x="157" y="483"/>
                  </a:cxn>
                  <a:cxn ang="0">
                    <a:pos x="248" y="281"/>
                  </a:cxn>
                  <a:cxn ang="0">
                    <a:pos x="438" y="150"/>
                  </a:cxn>
                  <a:cxn ang="0">
                    <a:pos x="719" y="189"/>
                  </a:cxn>
                </a:cxnLst>
                <a:rect l="0" t="0" r="r" b="b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205" name="Freeform 13"/>
              <p:cNvSpPr>
                <a:spLocks/>
              </p:cNvSpPr>
              <p:nvPr userDrawn="1"/>
            </p:nvSpPr>
            <p:spPr bwMode="hidden">
              <a:xfrm>
                <a:off x="2914" y="3476"/>
                <a:ext cx="2848" cy="788"/>
              </a:xfrm>
              <a:custGeom>
                <a:avLst/>
                <a:gdLst/>
                <a:ahLst/>
                <a:cxnLst>
                  <a:cxn ang="0">
                    <a:pos x="2838" y="16"/>
                  </a:cxn>
                  <a:cxn ang="0">
                    <a:pos x="2493" y="0"/>
                  </a:cxn>
                  <a:cxn ang="0">
                    <a:pos x="2278" y="81"/>
                  </a:cxn>
                  <a:cxn ang="0">
                    <a:pos x="1936" y="44"/>
                  </a:cxn>
                  <a:cxn ang="0">
                    <a:pos x="1739" y="354"/>
                  </a:cxn>
                  <a:cxn ang="0">
                    <a:pos x="1600" y="212"/>
                  </a:cxn>
                  <a:cxn ang="0">
                    <a:pos x="1352" y="308"/>
                  </a:cxn>
                  <a:cxn ang="0">
                    <a:pos x="1445" y="515"/>
                  </a:cxn>
                  <a:cxn ang="0">
                    <a:pos x="1072" y="412"/>
                  </a:cxn>
                  <a:cxn ang="0">
                    <a:pos x="888" y="540"/>
                  </a:cxn>
                  <a:cxn ang="0">
                    <a:pos x="0" y="660"/>
                  </a:cxn>
                  <a:cxn ang="0">
                    <a:pos x="288" y="788"/>
                  </a:cxn>
                  <a:cxn ang="0">
                    <a:pos x="1040" y="676"/>
                  </a:cxn>
                  <a:cxn ang="0">
                    <a:pos x="1272" y="748"/>
                  </a:cxn>
                  <a:cxn ang="0">
                    <a:pos x="2096" y="691"/>
                  </a:cxn>
                  <a:cxn ang="0">
                    <a:pos x="2320" y="748"/>
                  </a:cxn>
                  <a:cxn ang="0">
                    <a:pos x="2456" y="596"/>
                  </a:cxn>
                  <a:cxn ang="0">
                    <a:pos x="2712" y="716"/>
                  </a:cxn>
                  <a:cxn ang="0">
                    <a:pos x="2716" y="339"/>
                  </a:cxn>
                  <a:cxn ang="0">
                    <a:pos x="2848" y="258"/>
                  </a:cxn>
                </a:cxnLst>
                <a:rect l="0" t="0" r="r" b="b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206" name="Freeform 14"/>
              <p:cNvSpPr>
                <a:spLocks/>
              </p:cNvSpPr>
              <p:nvPr userDrawn="1"/>
            </p:nvSpPr>
            <p:spPr bwMode="hidden">
              <a:xfrm>
                <a:off x="5443" y="922"/>
                <a:ext cx="319" cy="85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06" y="313"/>
                  </a:cxn>
                  <a:cxn ang="0">
                    <a:pos x="106" y="634"/>
                  </a:cxn>
                  <a:cxn ang="0">
                    <a:pos x="268" y="854"/>
                  </a:cxn>
                  <a:cxn ang="0">
                    <a:pos x="278" y="577"/>
                  </a:cxn>
                  <a:cxn ang="0">
                    <a:pos x="238" y="400"/>
                  </a:cxn>
                  <a:cxn ang="0">
                    <a:pos x="319" y="240"/>
                  </a:cxn>
                </a:cxnLst>
                <a:rect l="0" t="0" r="r" b="b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207" name="Freeform 15"/>
              <p:cNvSpPr>
                <a:spLocks/>
              </p:cNvSpPr>
              <p:nvPr userDrawn="1"/>
            </p:nvSpPr>
            <p:spPr bwMode="hidden">
              <a:xfrm>
                <a:off x="4954" y="3568"/>
                <a:ext cx="646" cy="392"/>
              </a:xfrm>
              <a:custGeom>
                <a:avLst/>
                <a:gdLst/>
                <a:ahLst/>
                <a:cxnLst>
                  <a:cxn ang="0">
                    <a:pos x="504" y="0"/>
                  </a:cxn>
                  <a:cxn ang="0">
                    <a:pos x="320" y="61"/>
                  </a:cxn>
                  <a:cxn ang="0">
                    <a:pos x="238" y="109"/>
                  </a:cxn>
                  <a:cxn ang="0">
                    <a:pos x="144" y="216"/>
                  </a:cxn>
                  <a:cxn ang="0">
                    <a:pos x="0" y="392"/>
                  </a:cxn>
                  <a:cxn ang="0">
                    <a:pos x="360" y="263"/>
                  </a:cxn>
                  <a:cxn ang="0">
                    <a:pos x="432" y="182"/>
                  </a:cxn>
                  <a:cxn ang="0">
                    <a:pos x="646" y="142"/>
                  </a:cxn>
                  <a:cxn ang="0">
                    <a:pos x="504" y="0"/>
                  </a:cxn>
                </a:cxnLst>
                <a:rect l="0" t="0" r="r" b="b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208" name="Freeform 16"/>
              <p:cNvSpPr>
                <a:spLocks/>
              </p:cNvSpPr>
              <p:nvPr userDrawn="1"/>
            </p:nvSpPr>
            <p:spPr bwMode="hidden">
              <a:xfrm>
                <a:off x="50" y="2400"/>
                <a:ext cx="2736" cy="19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6" y="336"/>
                  </a:cxn>
                  <a:cxn ang="0">
                    <a:pos x="384" y="384"/>
                  </a:cxn>
                  <a:cxn ang="0">
                    <a:pos x="576" y="720"/>
                  </a:cxn>
                  <a:cxn ang="0">
                    <a:pos x="528" y="960"/>
                  </a:cxn>
                  <a:cxn ang="0">
                    <a:pos x="672" y="1104"/>
                  </a:cxn>
                  <a:cxn ang="0">
                    <a:pos x="576" y="1392"/>
                  </a:cxn>
                  <a:cxn ang="0">
                    <a:pos x="624" y="1632"/>
                  </a:cxn>
                  <a:cxn ang="0">
                    <a:pos x="1488" y="1872"/>
                  </a:cxn>
                  <a:cxn ang="0">
                    <a:pos x="1680" y="1728"/>
                  </a:cxn>
                  <a:cxn ang="0">
                    <a:pos x="2208" y="1728"/>
                  </a:cxn>
                  <a:cxn ang="0">
                    <a:pos x="2304" y="1632"/>
                  </a:cxn>
                  <a:cxn ang="0">
                    <a:pos x="2736" y="1872"/>
                  </a:cxn>
                  <a:cxn ang="0">
                    <a:pos x="2640" y="1920"/>
                  </a:cxn>
                  <a:cxn ang="0">
                    <a:pos x="2304" y="1824"/>
                  </a:cxn>
                  <a:cxn ang="0">
                    <a:pos x="2160" y="1872"/>
                  </a:cxn>
                  <a:cxn ang="0">
                    <a:pos x="1632" y="1920"/>
                  </a:cxn>
                  <a:cxn ang="0">
                    <a:pos x="1440" y="1920"/>
                  </a:cxn>
                  <a:cxn ang="0">
                    <a:pos x="480" y="1824"/>
                  </a:cxn>
                  <a:cxn ang="0">
                    <a:pos x="192" y="1872"/>
                  </a:cxn>
                  <a:cxn ang="0">
                    <a:pos x="96" y="1680"/>
                  </a:cxn>
                  <a:cxn ang="0">
                    <a:pos x="288" y="1440"/>
                  </a:cxn>
                  <a:cxn ang="0">
                    <a:pos x="336" y="1104"/>
                  </a:cxn>
                  <a:cxn ang="0">
                    <a:pos x="144" y="864"/>
                  </a:cxn>
                  <a:cxn ang="0">
                    <a:pos x="240" y="624"/>
                  </a:cxn>
                  <a:cxn ang="0">
                    <a:pos x="48" y="528"/>
                  </a:cxn>
                  <a:cxn ang="0">
                    <a:pos x="0" y="0"/>
                  </a:cxn>
                </a:cxnLst>
                <a:rect l="0" t="0" r="r" b="b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</p:grpSp>
        <p:grpSp>
          <p:nvGrpSpPr>
            <p:cNvPr id="1033" name="Group 17"/>
            <p:cNvGrpSpPr>
              <a:grpSpLocks/>
            </p:cNvGrpSpPr>
            <p:nvPr userDrawn="1"/>
          </p:nvGrpSpPr>
          <p:grpSpPr bwMode="auto">
            <a:xfrm>
              <a:off x="0" y="2291"/>
              <a:ext cx="1385" cy="1702"/>
              <a:chOff x="0" y="2291"/>
              <a:chExt cx="1385" cy="1702"/>
            </a:xfrm>
          </p:grpSpPr>
          <p:sp>
            <p:nvSpPr>
              <p:cNvPr id="8210" name="Rectangle 18"/>
              <p:cNvSpPr>
                <a:spLocks noChangeArrowheads="1"/>
              </p:cNvSpPr>
              <p:nvPr userDrawn="1"/>
            </p:nvSpPr>
            <p:spPr bwMode="ltGray">
              <a:xfrm rot="6798887">
                <a:off x="63" y="388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211" name="Rectangle 19"/>
              <p:cNvSpPr>
                <a:spLocks noChangeArrowheads="1"/>
              </p:cNvSpPr>
              <p:nvPr userDrawn="1"/>
            </p:nvSpPr>
            <p:spPr bwMode="ltGray">
              <a:xfrm rot="6798887">
                <a:off x="33" y="388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212" name="Rectangle 20"/>
              <p:cNvSpPr>
                <a:spLocks noChangeArrowheads="1"/>
              </p:cNvSpPr>
              <p:nvPr userDrawn="1"/>
            </p:nvSpPr>
            <p:spPr bwMode="ltGray">
              <a:xfrm rot="6798887">
                <a:off x="7" y="387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213" name="Rectangle 21"/>
              <p:cNvSpPr>
                <a:spLocks noChangeArrowheads="1"/>
              </p:cNvSpPr>
              <p:nvPr userDrawn="1"/>
            </p:nvSpPr>
            <p:spPr bwMode="ltGray">
              <a:xfrm rot="5999912">
                <a:off x="209" y="388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214" name="Rectangle 22"/>
              <p:cNvSpPr>
                <a:spLocks noChangeArrowheads="1"/>
              </p:cNvSpPr>
              <p:nvPr userDrawn="1"/>
            </p:nvSpPr>
            <p:spPr bwMode="ltGray">
              <a:xfrm rot="5999912">
                <a:off x="183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215" name="Rectangle 23"/>
              <p:cNvSpPr>
                <a:spLocks noChangeArrowheads="1"/>
              </p:cNvSpPr>
              <p:nvPr userDrawn="1"/>
            </p:nvSpPr>
            <p:spPr bwMode="ltGray">
              <a:xfrm rot="6250138">
                <a:off x="153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216" name="Rectangle 24"/>
              <p:cNvSpPr>
                <a:spLocks noChangeArrowheads="1"/>
              </p:cNvSpPr>
              <p:nvPr userDrawn="1"/>
            </p:nvSpPr>
            <p:spPr bwMode="ltGray">
              <a:xfrm rot="6238076">
                <a:off x="123" y="388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217" name="Rectangle 25"/>
              <p:cNvSpPr>
                <a:spLocks noChangeArrowheads="1"/>
              </p:cNvSpPr>
              <p:nvPr userDrawn="1"/>
            </p:nvSpPr>
            <p:spPr bwMode="ltGray">
              <a:xfrm rot="5380717">
                <a:off x="363" y="386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218" name="Rectangle 26"/>
              <p:cNvSpPr>
                <a:spLocks noChangeArrowheads="1"/>
              </p:cNvSpPr>
              <p:nvPr userDrawn="1"/>
            </p:nvSpPr>
            <p:spPr bwMode="ltGray">
              <a:xfrm rot="5380717">
                <a:off x="333" y="387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219" name="Rectangle 27"/>
              <p:cNvSpPr>
                <a:spLocks noChangeArrowheads="1"/>
              </p:cNvSpPr>
              <p:nvPr userDrawn="1"/>
            </p:nvSpPr>
            <p:spPr bwMode="ltGray">
              <a:xfrm rot="5583200">
                <a:off x="303" y="387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220" name="Rectangle 28"/>
              <p:cNvSpPr>
                <a:spLocks noChangeArrowheads="1"/>
              </p:cNvSpPr>
              <p:nvPr userDrawn="1"/>
            </p:nvSpPr>
            <p:spPr bwMode="ltGray">
              <a:xfrm rot="5737625">
                <a:off x="271" y="388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221" name="Rectangle 29"/>
              <p:cNvSpPr>
                <a:spLocks noChangeArrowheads="1"/>
              </p:cNvSpPr>
              <p:nvPr userDrawn="1"/>
            </p:nvSpPr>
            <p:spPr bwMode="ltGray">
              <a:xfrm rot="4715477">
                <a:off x="517" y="382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222" name="Rectangle 30"/>
              <p:cNvSpPr>
                <a:spLocks noChangeArrowheads="1"/>
              </p:cNvSpPr>
              <p:nvPr userDrawn="1"/>
            </p:nvSpPr>
            <p:spPr bwMode="ltGray">
              <a:xfrm rot="4924949">
                <a:off x="486" y="38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223" name="Rectangle 31"/>
              <p:cNvSpPr>
                <a:spLocks noChangeArrowheads="1"/>
              </p:cNvSpPr>
              <p:nvPr userDrawn="1"/>
            </p:nvSpPr>
            <p:spPr bwMode="ltGray">
              <a:xfrm rot="4924949">
                <a:off x="456" y="38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224" name="Rectangle 32"/>
              <p:cNvSpPr>
                <a:spLocks noChangeArrowheads="1"/>
              </p:cNvSpPr>
              <p:nvPr userDrawn="1"/>
            </p:nvSpPr>
            <p:spPr bwMode="ltGray">
              <a:xfrm rot="5041352">
                <a:off x="427" y="385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225" name="Rectangle 33"/>
              <p:cNvSpPr>
                <a:spLocks noChangeArrowheads="1"/>
              </p:cNvSpPr>
              <p:nvPr userDrawn="1"/>
            </p:nvSpPr>
            <p:spPr bwMode="ltGray">
              <a:xfrm rot="3816889">
                <a:off x="664" y="376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226" name="Rectangle 34"/>
              <p:cNvSpPr>
                <a:spLocks noChangeArrowheads="1"/>
              </p:cNvSpPr>
              <p:nvPr userDrawn="1"/>
            </p:nvSpPr>
            <p:spPr bwMode="ltGray">
              <a:xfrm rot="3816889">
                <a:off x="634" y="378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227" name="Rectangle 35"/>
              <p:cNvSpPr>
                <a:spLocks noChangeArrowheads="1"/>
              </p:cNvSpPr>
              <p:nvPr userDrawn="1"/>
            </p:nvSpPr>
            <p:spPr bwMode="ltGray">
              <a:xfrm rot="4104184">
                <a:off x="606" y="379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228" name="Rectangle 36"/>
              <p:cNvSpPr>
                <a:spLocks noChangeArrowheads="1"/>
              </p:cNvSpPr>
              <p:nvPr userDrawn="1"/>
            </p:nvSpPr>
            <p:spPr bwMode="ltGray">
              <a:xfrm rot="4325343">
                <a:off x="575" y="380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229" name="Rectangle 37"/>
              <p:cNvSpPr>
                <a:spLocks noChangeArrowheads="1"/>
              </p:cNvSpPr>
              <p:nvPr userDrawn="1"/>
            </p:nvSpPr>
            <p:spPr bwMode="ltGray">
              <a:xfrm rot="3368036">
                <a:off x="800" y="368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230" name="Rectangle 38"/>
              <p:cNvSpPr>
                <a:spLocks noChangeArrowheads="1"/>
              </p:cNvSpPr>
              <p:nvPr userDrawn="1"/>
            </p:nvSpPr>
            <p:spPr bwMode="ltGray">
              <a:xfrm rot="3368036">
                <a:off x="772" y="369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231" name="Rectangle 39"/>
              <p:cNvSpPr>
                <a:spLocks noChangeArrowheads="1"/>
              </p:cNvSpPr>
              <p:nvPr userDrawn="1"/>
            </p:nvSpPr>
            <p:spPr bwMode="ltGray">
              <a:xfrm rot="3368036">
                <a:off x="746" y="3716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232" name="Rectangle 40"/>
              <p:cNvSpPr>
                <a:spLocks noChangeArrowheads="1"/>
              </p:cNvSpPr>
              <p:nvPr userDrawn="1"/>
            </p:nvSpPr>
            <p:spPr bwMode="ltGray">
              <a:xfrm rot="3816889">
                <a:off x="717" y="37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233" name="Rectangle 41"/>
              <p:cNvSpPr>
                <a:spLocks noChangeArrowheads="1"/>
              </p:cNvSpPr>
              <p:nvPr userDrawn="1"/>
            </p:nvSpPr>
            <p:spPr bwMode="ltGray">
              <a:xfrm rot="2302266">
                <a:off x="923" y="358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234" name="Rectangle 42"/>
              <p:cNvSpPr>
                <a:spLocks noChangeArrowheads="1"/>
              </p:cNvSpPr>
              <p:nvPr userDrawn="1"/>
            </p:nvSpPr>
            <p:spPr bwMode="ltGray">
              <a:xfrm rot="2302266">
                <a:off x="899" y="360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235" name="Rectangle 43"/>
              <p:cNvSpPr>
                <a:spLocks noChangeArrowheads="1"/>
              </p:cNvSpPr>
              <p:nvPr userDrawn="1"/>
            </p:nvSpPr>
            <p:spPr bwMode="ltGray">
              <a:xfrm rot="2707562">
                <a:off x="876" y="36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236" name="Rectangle 44"/>
              <p:cNvSpPr>
                <a:spLocks noChangeArrowheads="1"/>
              </p:cNvSpPr>
              <p:nvPr userDrawn="1"/>
            </p:nvSpPr>
            <p:spPr bwMode="ltGray">
              <a:xfrm rot="2707562">
                <a:off x="850" y="364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237" name="Rectangle 45"/>
              <p:cNvSpPr>
                <a:spLocks noChangeArrowheads="1"/>
              </p:cNvSpPr>
              <p:nvPr userDrawn="1"/>
            </p:nvSpPr>
            <p:spPr bwMode="ltGray">
              <a:xfrm rot="1525830">
                <a:off x="1027" y="3473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238" name="Rectangle 46"/>
              <p:cNvSpPr>
                <a:spLocks noChangeArrowheads="1"/>
              </p:cNvSpPr>
              <p:nvPr userDrawn="1"/>
            </p:nvSpPr>
            <p:spPr bwMode="ltGray">
              <a:xfrm rot="1525830">
                <a:off x="1009" y="349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239" name="Rectangle 47"/>
              <p:cNvSpPr>
                <a:spLocks noChangeArrowheads="1"/>
              </p:cNvSpPr>
              <p:nvPr userDrawn="1"/>
            </p:nvSpPr>
            <p:spPr bwMode="ltGray">
              <a:xfrm rot="1788117">
                <a:off x="990" y="351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240" name="Rectangle 48"/>
              <p:cNvSpPr>
                <a:spLocks noChangeArrowheads="1"/>
              </p:cNvSpPr>
              <p:nvPr userDrawn="1"/>
            </p:nvSpPr>
            <p:spPr bwMode="ltGray">
              <a:xfrm rot="1788117">
                <a:off x="969" y="354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241" name="Rectangle 49"/>
              <p:cNvSpPr>
                <a:spLocks noChangeArrowheads="1"/>
              </p:cNvSpPr>
              <p:nvPr userDrawn="1"/>
            </p:nvSpPr>
            <p:spPr bwMode="ltGray">
              <a:xfrm rot="841630">
                <a:off x="1113" y="335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242" name="Rectangle 50"/>
              <p:cNvSpPr>
                <a:spLocks noChangeArrowheads="1"/>
              </p:cNvSpPr>
              <p:nvPr userDrawn="1"/>
            </p:nvSpPr>
            <p:spPr bwMode="ltGray">
              <a:xfrm rot="841630">
                <a:off x="1100" y="337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243" name="Rectangle 51"/>
              <p:cNvSpPr>
                <a:spLocks noChangeArrowheads="1"/>
              </p:cNvSpPr>
              <p:nvPr userDrawn="1"/>
            </p:nvSpPr>
            <p:spPr bwMode="ltGray">
              <a:xfrm rot="1308689">
                <a:off x="1086" y="3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244" name="Rectangle 52"/>
              <p:cNvSpPr>
                <a:spLocks noChangeArrowheads="1"/>
              </p:cNvSpPr>
              <p:nvPr userDrawn="1"/>
            </p:nvSpPr>
            <p:spPr bwMode="ltGray">
              <a:xfrm rot="1308689">
                <a:off x="1064" y="342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245" name="Rectangle 53"/>
              <p:cNvSpPr>
                <a:spLocks noChangeArrowheads="1"/>
              </p:cNvSpPr>
              <p:nvPr userDrawn="1"/>
            </p:nvSpPr>
            <p:spPr bwMode="ltGray">
              <a:xfrm rot="469913">
                <a:off x="1172" y="3225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246" name="Rectangle 54"/>
              <p:cNvSpPr>
                <a:spLocks noChangeArrowheads="1"/>
              </p:cNvSpPr>
              <p:nvPr userDrawn="1"/>
            </p:nvSpPr>
            <p:spPr bwMode="ltGray">
              <a:xfrm rot="559869">
                <a:off x="1162" y="325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247" name="Rectangle 55"/>
              <p:cNvSpPr>
                <a:spLocks noChangeArrowheads="1"/>
              </p:cNvSpPr>
              <p:nvPr userDrawn="1"/>
            </p:nvSpPr>
            <p:spPr bwMode="ltGray">
              <a:xfrm rot="734079">
                <a:off x="1154" y="327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248" name="Rectangle 56"/>
              <p:cNvSpPr>
                <a:spLocks noChangeArrowheads="1"/>
              </p:cNvSpPr>
              <p:nvPr userDrawn="1"/>
            </p:nvSpPr>
            <p:spPr bwMode="ltGray">
              <a:xfrm rot="734079">
                <a:off x="1141" y="330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249" name="Rectangle 57"/>
              <p:cNvSpPr>
                <a:spLocks noChangeArrowheads="1"/>
              </p:cNvSpPr>
              <p:nvPr userDrawn="1"/>
            </p:nvSpPr>
            <p:spPr bwMode="ltGray">
              <a:xfrm rot="-293905">
                <a:off x="1211" y="309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250" name="Rectangle 58"/>
              <p:cNvSpPr>
                <a:spLocks noChangeArrowheads="1"/>
              </p:cNvSpPr>
              <p:nvPr userDrawn="1"/>
            </p:nvSpPr>
            <p:spPr bwMode="ltGray">
              <a:xfrm rot="-8">
                <a:off x="1201" y="312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251" name="Rectangle 59"/>
              <p:cNvSpPr>
                <a:spLocks noChangeArrowheads="1"/>
              </p:cNvSpPr>
              <p:nvPr userDrawn="1"/>
            </p:nvSpPr>
            <p:spPr bwMode="ltGray">
              <a:xfrm rot="-8">
                <a:off x="1200" y="3147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252" name="Rectangle 60"/>
              <p:cNvSpPr>
                <a:spLocks noChangeArrowheads="1"/>
              </p:cNvSpPr>
              <p:nvPr userDrawn="1"/>
            </p:nvSpPr>
            <p:spPr bwMode="ltGray">
              <a:xfrm rot="214188">
                <a:off x="1189" y="31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253" name="Rectangle 61"/>
              <p:cNvSpPr>
                <a:spLocks noChangeArrowheads="1"/>
              </p:cNvSpPr>
              <p:nvPr userDrawn="1"/>
            </p:nvSpPr>
            <p:spPr bwMode="ltGray">
              <a:xfrm rot="-682388">
                <a:off x="1219" y="296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254" name="Rectangle 62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2991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255" name="Rectangle 63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30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256" name="Rectangle 64"/>
              <p:cNvSpPr>
                <a:spLocks noChangeArrowheads="1"/>
              </p:cNvSpPr>
              <p:nvPr userDrawn="1"/>
            </p:nvSpPr>
            <p:spPr bwMode="ltGray">
              <a:xfrm rot="-270546">
                <a:off x="1219" y="30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257" name="Rectangle 65"/>
              <p:cNvSpPr>
                <a:spLocks noChangeArrowheads="1"/>
              </p:cNvSpPr>
              <p:nvPr userDrawn="1"/>
            </p:nvSpPr>
            <p:spPr bwMode="ltGray">
              <a:xfrm rot="-1132286">
                <a:off x="1207" y="2843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258" name="Rectangle 66"/>
              <p:cNvSpPr>
                <a:spLocks noChangeArrowheads="1"/>
              </p:cNvSpPr>
              <p:nvPr userDrawn="1"/>
            </p:nvSpPr>
            <p:spPr bwMode="ltGray">
              <a:xfrm rot="-969272">
                <a:off x="1213" y="286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259" name="Rectangle 67"/>
              <p:cNvSpPr>
                <a:spLocks noChangeArrowheads="1"/>
              </p:cNvSpPr>
              <p:nvPr userDrawn="1"/>
            </p:nvSpPr>
            <p:spPr bwMode="ltGray">
              <a:xfrm rot="-969272">
                <a:off x="1216" y="288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260" name="Rectangle 68"/>
              <p:cNvSpPr>
                <a:spLocks noChangeArrowheads="1"/>
              </p:cNvSpPr>
              <p:nvPr userDrawn="1"/>
            </p:nvSpPr>
            <p:spPr bwMode="ltGray">
              <a:xfrm rot="-806259">
                <a:off x="1219" y="29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261" name="Rectangle 69"/>
              <p:cNvSpPr>
                <a:spLocks noChangeArrowheads="1"/>
              </p:cNvSpPr>
              <p:nvPr userDrawn="1"/>
            </p:nvSpPr>
            <p:spPr bwMode="ltGray">
              <a:xfrm rot="-1543941">
                <a:off x="1165" y="272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262" name="Rectangle 70"/>
              <p:cNvSpPr>
                <a:spLocks noChangeArrowheads="1"/>
              </p:cNvSpPr>
              <p:nvPr userDrawn="1"/>
            </p:nvSpPr>
            <p:spPr bwMode="ltGray">
              <a:xfrm rot="-1341953">
                <a:off x="1176" y="2752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263" name="Rectangle 71"/>
              <p:cNvSpPr>
                <a:spLocks noChangeArrowheads="1"/>
              </p:cNvSpPr>
              <p:nvPr userDrawn="1"/>
            </p:nvSpPr>
            <p:spPr bwMode="ltGray">
              <a:xfrm rot="-1341953">
                <a:off x="1184" y="277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264" name="Rectangle 72"/>
              <p:cNvSpPr>
                <a:spLocks noChangeArrowheads="1"/>
              </p:cNvSpPr>
              <p:nvPr userDrawn="1"/>
            </p:nvSpPr>
            <p:spPr bwMode="ltGray">
              <a:xfrm rot="-1341953">
                <a:off x="1194" y="279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265" name="Rectangle 73"/>
              <p:cNvSpPr>
                <a:spLocks noChangeArrowheads="1"/>
              </p:cNvSpPr>
              <p:nvPr userDrawn="1"/>
            </p:nvSpPr>
            <p:spPr bwMode="ltGray">
              <a:xfrm rot="-1928746">
                <a:off x="1101" y="262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266" name="Rectangle 74"/>
              <p:cNvSpPr>
                <a:spLocks noChangeArrowheads="1"/>
              </p:cNvSpPr>
              <p:nvPr userDrawn="1"/>
            </p:nvSpPr>
            <p:spPr bwMode="ltGray">
              <a:xfrm rot="-1844175">
                <a:off x="1114" y="264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267" name="Rectangle 75"/>
              <p:cNvSpPr>
                <a:spLocks noChangeArrowheads="1"/>
              </p:cNvSpPr>
              <p:nvPr userDrawn="1"/>
            </p:nvSpPr>
            <p:spPr bwMode="ltGray">
              <a:xfrm rot="-1752383">
                <a:off x="1129" y="266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268" name="Rectangle 76"/>
              <p:cNvSpPr>
                <a:spLocks noChangeArrowheads="1"/>
              </p:cNvSpPr>
              <p:nvPr userDrawn="1"/>
            </p:nvSpPr>
            <p:spPr bwMode="ltGray">
              <a:xfrm rot="-1752383">
                <a:off x="1142" y="268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269" name="Rectangle 77"/>
              <p:cNvSpPr>
                <a:spLocks noChangeArrowheads="1"/>
              </p:cNvSpPr>
              <p:nvPr userDrawn="1"/>
            </p:nvSpPr>
            <p:spPr bwMode="ltGray">
              <a:xfrm rot="-2466736">
                <a:off x="1014" y="253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270" name="Rectangle 78"/>
              <p:cNvSpPr>
                <a:spLocks noChangeArrowheads="1"/>
              </p:cNvSpPr>
              <p:nvPr userDrawn="1"/>
            </p:nvSpPr>
            <p:spPr bwMode="ltGray">
              <a:xfrm rot="-2466736">
                <a:off x="1035" y="255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271" name="Rectangle 79"/>
              <p:cNvSpPr>
                <a:spLocks noChangeArrowheads="1"/>
              </p:cNvSpPr>
              <p:nvPr userDrawn="1"/>
            </p:nvSpPr>
            <p:spPr bwMode="ltGray">
              <a:xfrm rot="-2466736">
                <a:off x="1050" y="257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272" name="Rectangle 80"/>
              <p:cNvSpPr>
                <a:spLocks noChangeArrowheads="1"/>
              </p:cNvSpPr>
              <p:nvPr userDrawn="1"/>
            </p:nvSpPr>
            <p:spPr bwMode="ltGray">
              <a:xfrm rot="-2342866">
                <a:off x="1068" y="2590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273" name="Freeform 81"/>
              <p:cNvSpPr>
                <a:spLocks/>
              </p:cNvSpPr>
              <p:nvPr userDrawn="1"/>
            </p:nvSpPr>
            <p:spPr bwMode="ltGray">
              <a:xfrm>
                <a:off x="486" y="2563"/>
                <a:ext cx="180" cy="151"/>
              </a:xfrm>
              <a:custGeom>
                <a:avLst/>
                <a:gdLst/>
                <a:ahLst/>
                <a:cxnLst>
                  <a:cxn ang="0">
                    <a:pos x="0" y="144"/>
                  </a:cxn>
                  <a:cxn ang="0">
                    <a:pos x="28" y="147"/>
                  </a:cxn>
                  <a:cxn ang="0">
                    <a:pos x="64" y="46"/>
                  </a:cxn>
                  <a:cxn ang="0">
                    <a:pos x="94" y="151"/>
                  </a:cxn>
                  <a:cxn ang="0">
                    <a:pos x="129" y="151"/>
                  </a:cxn>
                  <a:cxn ang="0">
                    <a:pos x="180" y="9"/>
                  </a:cxn>
                  <a:cxn ang="0">
                    <a:pos x="148" y="10"/>
                  </a:cxn>
                  <a:cxn ang="0">
                    <a:pos x="112" y="112"/>
                  </a:cxn>
                  <a:cxn ang="0">
                    <a:pos x="79" y="0"/>
                  </a:cxn>
                  <a:cxn ang="0">
                    <a:pos x="48" y="0"/>
                  </a:cxn>
                  <a:cxn ang="0">
                    <a:pos x="0" y="144"/>
                  </a:cxn>
                </a:cxnLst>
                <a:rect l="0" t="0" r="r" b="b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274" name="Rectangle 82"/>
              <p:cNvSpPr>
                <a:spLocks noChangeArrowheads="1"/>
              </p:cNvSpPr>
              <p:nvPr userDrawn="1"/>
            </p:nvSpPr>
            <p:spPr bwMode="ltGray">
              <a:xfrm rot="6575641">
                <a:off x="-217" y="3138"/>
                <a:ext cx="122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275" name="Rectangle 83"/>
              <p:cNvSpPr>
                <a:spLocks noChangeArrowheads="1"/>
              </p:cNvSpPr>
              <p:nvPr userDrawn="1"/>
            </p:nvSpPr>
            <p:spPr bwMode="ltGray">
              <a:xfrm rot="238799">
                <a:off x="4" y="3146"/>
                <a:ext cx="103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276" name="Rectangle 84"/>
              <p:cNvSpPr>
                <a:spLocks noChangeArrowheads="1"/>
              </p:cNvSpPr>
              <p:nvPr userDrawn="1"/>
            </p:nvSpPr>
            <p:spPr bwMode="ltGray">
              <a:xfrm rot="-2957028">
                <a:off x="907" y="247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277" name="Rectangle 85"/>
              <p:cNvSpPr>
                <a:spLocks noChangeArrowheads="1"/>
              </p:cNvSpPr>
              <p:nvPr userDrawn="1"/>
            </p:nvSpPr>
            <p:spPr bwMode="ltGray">
              <a:xfrm rot="-2957028">
                <a:off x="930" y="248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278" name="Rectangle 86"/>
              <p:cNvSpPr>
                <a:spLocks noChangeArrowheads="1"/>
              </p:cNvSpPr>
              <p:nvPr userDrawn="1"/>
            </p:nvSpPr>
            <p:spPr bwMode="ltGray">
              <a:xfrm rot="-2957028">
                <a:off x="954" y="249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279" name="Rectangle 87"/>
              <p:cNvSpPr>
                <a:spLocks noChangeArrowheads="1"/>
              </p:cNvSpPr>
              <p:nvPr userDrawn="1"/>
            </p:nvSpPr>
            <p:spPr bwMode="ltGray">
              <a:xfrm rot="-2661033">
                <a:off x="974" y="2509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280" name="Rectangle 88"/>
              <p:cNvSpPr>
                <a:spLocks noChangeArrowheads="1"/>
              </p:cNvSpPr>
              <p:nvPr userDrawn="1"/>
            </p:nvSpPr>
            <p:spPr bwMode="ltGray">
              <a:xfrm rot="-3638503">
                <a:off x="788" y="242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281" name="Rectangle 89"/>
              <p:cNvSpPr>
                <a:spLocks noChangeArrowheads="1"/>
              </p:cNvSpPr>
              <p:nvPr userDrawn="1"/>
            </p:nvSpPr>
            <p:spPr bwMode="ltGray">
              <a:xfrm rot="-3638503">
                <a:off x="815" y="243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282" name="Rectangle 90"/>
              <p:cNvSpPr>
                <a:spLocks noChangeArrowheads="1"/>
              </p:cNvSpPr>
              <p:nvPr userDrawn="1"/>
            </p:nvSpPr>
            <p:spPr bwMode="ltGray">
              <a:xfrm rot="-3514633">
                <a:off x="837" y="244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283" name="Rectangle 91"/>
              <p:cNvSpPr>
                <a:spLocks noChangeArrowheads="1"/>
              </p:cNvSpPr>
              <p:nvPr userDrawn="1"/>
            </p:nvSpPr>
            <p:spPr bwMode="ltGray">
              <a:xfrm rot="-3220799">
                <a:off x="862" y="245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284" name="Rectangle 92"/>
              <p:cNvSpPr>
                <a:spLocks noChangeArrowheads="1"/>
              </p:cNvSpPr>
              <p:nvPr userDrawn="1"/>
            </p:nvSpPr>
            <p:spPr bwMode="ltGray">
              <a:xfrm rot="-4338250">
                <a:off x="649" y="239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285" name="Rectangle 93"/>
              <p:cNvSpPr>
                <a:spLocks noChangeArrowheads="1"/>
              </p:cNvSpPr>
              <p:nvPr userDrawn="1"/>
            </p:nvSpPr>
            <p:spPr bwMode="ltGray">
              <a:xfrm rot="-4250359">
                <a:off x="677" y="240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286" name="Rectangle 94"/>
              <p:cNvSpPr>
                <a:spLocks noChangeArrowheads="1"/>
              </p:cNvSpPr>
              <p:nvPr userDrawn="1"/>
            </p:nvSpPr>
            <p:spPr bwMode="ltGray">
              <a:xfrm rot="-4250359">
                <a:off x="708" y="240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287" name="Rectangle 95"/>
              <p:cNvSpPr>
                <a:spLocks noChangeArrowheads="1"/>
              </p:cNvSpPr>
              <p:nvPr userDrawn="1"/>
            </p:nvSpPr>
            <p:spPr bwMode="ltGray">
              <a:xfrm rot="-3989246">
                <a:off x="738" y="241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288" name="Rectangle 96"/>
              <p:cNvSpPr>
                <a:spLocks noChangeArrowheads="1"/>
              </p:cNvSpPr>
              <p:nvPr userDrawn="1"/>
            </p:nvSpPr>
            <p:spPr bwMode="ltGray">
              <a:xfrm rot="-4862215">
                <a:off x="503" y="239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289" name="Rectangle 97"/>
              <p:cNvSpPr>
                <a:spLocks noChangeArrowheads="1"/>
              </p:cNvSpPr>
              <p:nvPr userDrawn="1"/>
            </p:nvSpPr>
            <p:spPr bwMode="ltGray">
              <a:xfrm rot="-4673370">
                <a:off x="534" y="239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290" name="Rectangle 98"/>
              <p:cNvSpPr>
                <a:spLocks noChangeArrowheads="1"/>
              </p:cNvSpPr>
              <p:nvPr userDrawn="1"/>
            </p:nvSpPr>
            <p:spPr bwMode="ltGray">
              <a:xfrm rot="-4646721">
                <a:off x="563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291" name="Rectangle 99"/>
              <p:cNvSpPr>
                <a:spLocks noChangeArrowheads="1"/>
              </p:cNvSpPr>
              <p:nvPr userDrawn="1"/>
            </p:nvSpPr>
            <p:spPr bwMode="ltGray">
              <a:xfrm rot="-4580623">
                <a:off x="595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292" name="Rectangle 100"/>
              <p:cNvSpPr>
                <a:spLocks noChangeArrowheads="1"/>
              </p:cNvSpPr>
              <p:nvPr userDrawn="1"/>
            </p:nvSpPr>
            <p:spPr bwMode="ltGray">
              <a:xfrm rot="-5195129">
                <a:off x="355" y="241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293" name="Rectangle 101"/>
              <p:cNvSpPr>
                <a:spLocks noChangeArrowheads="1"/>
              </p:cNvSpPr>
              <p:nvPr userDrawn="1"/>
            </p:nvSpPr>
            <p:spPr bwMode="ltGray">
              <a:xfrm rot="-5360484">
                <a:off x="385" y="240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294" name="Rectangle 102"/>
              <p:cNvSpPr>
                <a:spLocks noChangeArrowheads="1"/>
              </p:cNvSpPr>
              <p:nvPr userDrawn="1"/>
            </p:nvSpPr>
            <p:spPr bwMode="ltGray">
              <a:xfrm rot="-5288939">
                <a:off x="419" y="2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295" name="Rectangle 103"/>
              <p:cNvSpPr>
                <a:spLocks noChangeArrowheads="1"/>
              </p:cNvSpPr>
              <p:nvPr userDrawn="1"/>
            </p:nvSpPr>
            <p:spPr bwMode="ltGray">
              <a:xfrm rot="-5164854">
                <a:off x="449" y="2400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296" name="Rectangle 104"/>
              <p:cNvSpPr>
                <a:spLocks noChangeArrowheads="1"/>
              </p:cNvSpPr>
              <p:nvPr userDrawn="1"/>
            </p:nvSpPr>
            <p:spPr bwMode="ltGray">
              <a:xfrm rot="-6132163">
                <a:off x="206" y="245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297" name="Rectangle 105"/>
              <p:cNvSpPr>
                <a:spLocks noChangeArrowheads="1"/>
              </p:cNvSpPr>
              <p:nvPr userDrawn="1"/>
            </p:nvSpPr>
            <p:spPr bwMode="ltGray">
              <a:xfrm rot="-6220433">
                <a:off x="237" y="24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298" name="Rectangle 106"/>
              <p:cNvSpPr>
                <a:spLocks noChangeArrowheads="1"/>
              </p:cNvSpPr>
              <p:nvPr userDrawn="1"/>
            </p:nvSpPr>
            <p:spPr bwMode="ltGray">
              <a:xfrm rot="-6110943">
                <a:off x="266" y="243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299" name="Rectangle 107"/>
              <p:cNvSpPr>
                <a:spLocks noChangeArrowheads="1"/>
              </p:cNvSpPr>
              <p:nvPr userDrawn="1"/>
            </p:nvSpPr>
            <p:spPr bwMode="ltGray">
              <a:xfrm rot="-5919570">
                <a:off x="293" y="24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300" name="Rectangle 108"/>
              <p:cNvSpPr>
                <a:spLocks noChangeArrowheads="1"/>
              </p:cNvSpPr>
              <p:nvPr userDrawn="1"/>
            </p:nvSpPr>
            <p:spPr bwMode="ltGray">
              <a:xfrm rot="-7376291">
                <a:off x="6" y="25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301" name="Rectangle 109"/>
              <p:cNvSpPr>
                <a:spLocks noChangeArrowheads="1"/>
              </p:cNvSpPr>
              <p:nvPr userDrawn="1"/>
            </p:nvSpPr>
            <p:spPr bwMode="ltGray">
              <a:xfrm rot="-7168347">
                <a:off x="65" y="2516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302" name="Rectangle 110"/>
              <p:cNvSpPr>
                <a:spLocks noChangeArrowheads="1"/>
              </p:cNvSpPr>
              <p:nvPr userDrawn="1"/>
            </p:nvSpPr>
            <p:spPr bwMode="ltGray">
              <a:xfrm rot="-6802416">
                <a:off x="92" y="250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303" name="Rectangle 111"/>
              <p:cNvSpPr>
                <a:spLocks noChangeArrowheads="1"/>
              </p:cNvSpPr>
              <p:nvPr userDrawn="1"/>
            </p:nvSpPr>
            <p:spPr bwMode="ltGray">
              <a:xfrm rot="-6802416">
                <a:off x="119" y="249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304" name="Rectangle 112"/>
              <p:cNvSpPr>
                <a:spLocks noChangeArrowheads="1"/>
              </p:cNvSpPr>
              <p:nvPr userDrawn="1"/>
            </p:nvSpPr>
            <p:spPr bwMode="ltGray">
              <a:xfrm rot="-6457704">
                <a:off x="150" y="247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305" name="Rectangle 113"/>
              <p:cNvSpPr>
                <a:spLocks noChangeArrowheads="1"/>
              </p:cNvSpPr>
              <p:nvPr userDrawn="1"/>
            </p:nvSpPr>
            <p:spPr bwMode="ltGray">
              <a:xfrm rot="-1876771">
                <a:off x="0" y="336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306" name="Rectangle 114"/>
              <p:cNvSpPr>
                <a:spLocks noChangeArrowheads="1"/>
              </p:cNvSpPr>
              <p:nvPr userDrawn="1"/>
            </p:nvSpPr>
            <p:spPr bwMode="ltGray">
              <a:xfrm rot="3283992">
                <a:off x="511" y="347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307" name="Rectangle 115"/>
              <p:cNvSpPr>
                <a:spLocks noChangeArrowheads="1"/>
              </p:cNvSpPr>
              <p:nvPr userDrawn="1"/>
            </p:nvSpPr>
            <p:spPr bwMode="ltGray">
              <a:xfrm rot="3283992">
                <a:off x="35" y="279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308" name="Rectangle 116"/>
              <p:cNvSpPr>
                <a:spLocks noChangeArrowheads="1"/>
              </p:cNvSpPr>
              <p:nvPr userDrawn="1"/>
            </p:nvSpPr>
            <p:spPr bwMode="ltGray">
              <a:xfrm rot="-1876771">
                <a:off x="700" y="2851"/>
                <a:ext cx="31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309" name="Rectangle 117"/>
              <p:cNvSpPr>
                <a:spLocks noChangeArrowheads="1"/>
              </p:cNvSpPr>
              <p:nvPr userDrawn="1"/>
            </p:nvSpPr>
            <p:spPr bwMode="ltGray">
              <a:xfrm rot="5908516">
                <a:off x="200" y="3915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310" name="Rectangle 118"/>
              <p:cNvSpPr>
                <a:spLocks noChangeArrowheads="1"/>
              </p:cNvSpPr>
              <p:nvPr userDrawn="1"/>
            </p:nvSpPr>
            <p:spPr bwMode="ltGray">
              <a:xfrm rot="6683973">
                <a:off x="45" y="3915"/>
                <a:ext cx="144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311" name="Rectangle 119"/>
              <p:cNvSpPr>
                <a:spLocks noChangeArrowheads="1"/>
              </p:cNvSpPr>
              <p:nvPr userDrawn="1"/>
            </p:nvSpPr>
            <p:spPr bwMode="ltGray">
              <a:xfrm rot="5245609">
                <a:off x="361" y="389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312" name="Rectangle 120"/>
              <p:cNvSpPr>
                <a:spLocks noChangeArrowheads="1"/>
              </p:cNvSpPr>
              <p:nvPr userDrawn="1"/>
            </p:nvSpPr>
            <p:spPr bwMode="ltGray">
              <a:xfrm rot="4500520">
                <a:off x="522" y="3847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313" name="Rectangle 121"/>
              <p:cNvSpPr>
                <a:spLocks noChangeArrowheads="1"/>
              </p:cNvSpPr>
              <p:nvPr userDrawn="1"/>
            </p:nvSpPr>
            <p:spPr bwMode="ltGray">
              <a:xfrm rot="3805227">
                <a:off x="670" y="377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314" name="Rectangle 122"/>
              <p:cNvSpPr>
                <a:spLocks noChangeArrowheads="1"/>
              </p:cNvSpPr>
              <p:nvPr userDrawn="1"/>
            </p:nvSpPr>
            <p:spPr bwMode="ltGray">
              <a:xfrm rot="3060138">
                <a:off x="813" y="368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315" name="Rectangle 123"/>
              <p:cNvSpPr>
                <a:spLocks noChangeArrowheads="1"/>
              </p:cNvSpPr>
              <p:nvPr userDrawn="1"/>
            </p:nvSpPr>
            <p:spPr bwMode="ltGray">
              <a:xfrm rot="2090281">
                <a:off x="938" y="3582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316" name="Rectangle 124"/>
              <p:cNvSpPr>
                <a:spLocks noChangeArrowheads="1"/>
              </p:cNvSpPr>
              <p:nvPr userDrawn="1"/>
            </p:nvSpPr>
            <p:spPr bwMode="ltGray">
              <a:xfrm rot="-7168347">
                <a:off x="-18" y="2506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317" name="Rectangle 125"/>
              <p:cNvSpPr>
                <a:spLocks noChangeArrowheads="1"/>
              </p:cNvSpPr>
              <p:nvPr userDrawn="1"/>
            </p:nvSpPr>
            <p:spPr bwMode="ltGray">
              <a:xfrm rot="-6406501">
                <a:off x="136" y="243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318" name="Rectangle 126"/>
              <p:cNvSpPr>
                <a:spLocks noChangeArrowheads="1"/>
              </p:cNvSpPr>
              <p:nvPr userDrawn="1"/>
            </p:nvSpPr>
            <p:spPr bwMode="ltGray">
              <a:xfrm rot="-4970620">
                <a:off x="447" y="2364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319" name="Rectangle 127"/>
              <p:cNvSpPr>
                <a:spLocks noChangeArrowheads="1"/>
              </p:cNvSpPr>
              <p:nvPr userDrawn="1"/>
            </p:nvSpPr>
            <p:spPr bwMode="ltGray">
              <a:xfrm rot="-4298502">
                <a:off x="597" y="2360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320" name="Rectangle 128"/>
              <p:cNvSpPr>
                <a:spLocks noChangeArrowheads="1"/>
              </p:cNvSpPr>
              <p:nvPr userDrawn="1"/>
            </p:nvSpPr>
            <p:spPr bwMode="ltGray">
              <a:xfrm rot="-3676305">
                <a:off x="739" y="2386"/>
                <a:ext cx="15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321" name="Rectangle 129"/>
              <p:cNvSpPr>
                <a:spLocks noChangeArrowheads="1"/>
              </p:cNvSpPr>
              <p:nvPr userDrawn="1"/>
            </p:nvSpPr>
            <p:spPr bwMode="ltGray">
              <a:xfrm rot="-3188616">
                <a:off x="869" y="24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322" name="Rectangle 130"/>
              <p:cNvSpPr>
                <a:spLocks noChangeArrowheads="1"/>
              </p:cNvSpPr>
              <p:nvPr userDrawn="1"/>
            </p:nvSpPr>
            <p:spPr bwMode="ltGray">
              <a:xfrm rot="-2610246">
                <a:off x="984" y="2497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323" name="Rectangle 131"/>
              <p:cNvSpPr>
                <a:spLocks noChangeArrowheads="1"/>
              </p:cNvSpPr>
              <p:nvPr userDrawn="1"/>
            </p:nvSpPr>
            <p:spPr bwMode="ltGray">
              <a:xfrm rot="-2190008">
                <a:off x="1075" y="2585"/>
                <a:ext cx="17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324" name="Rectangle 132"/>
              <p:cNvSpPr>
                <a:spLocks noChangeArrowheads="1"/>
              </p:cNvSpPr>
              <p:nvPr userDrawn="1"/>
            </p:nvSpPr>
            <p:spPr bwMode="ltGray">
              <a:xfrm rot="-1728558">
                <a:off x="1147" y="2688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325" name="Rectangle 133"/>
              <p:cNvSpPr>
                <a:spLocks noChangeArrowheads="1"/>
              </p:cNvSpPr>
              <p:nvPr userDrawn="1"/>
            </p:nvSpPr>
            <p:spPr bwMode="ltGray">
              <a:xfrm rot="-1172118">
                <a:off x="1198" y="2805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326" name="Rectangle 134"/>
              <p:cNvSpPr>
                <a:spLocks noChangeArrowheads="1"/>
              </p:cNvSpPr>
              <p:nvPr userDrawn="1"/>
            </p:nvSpPr>
            <p:spPr bwMode="ltGray">
              <a:xfrm rot="-753845">
                <a:off x="1218" y="29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327" name="Rectangle 135"/>
              <p:cNvSpPr>
                <a:spLocks noChangeArrowheads="1"/>
              </p:cNvSpPr>
              <p:nvPr userDrawn="1"/>
            </p:nvSpPr>
            <p:spPr bwMode="ltGray">
              <a:xfrm rot="-287823">
                <a:off x="1213" y="3066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328" name="Rectangle 136"/>
              <p:cNvSpPr>
                <a:spLocks noChangeArrowheads="1"/>
              </p:cNvSpPr>
              <p:nvPr userDrawn="1"/>
            </p:nvSpPr>
            <p:spPr bwMode="ltGray">
              <a:xfrm rot="696741">
                <a:off x="1126" y="3337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329" name="Rectangle 137"/>
              <p:cNvSpPr>
                <a:spLocks noChangeArrowheads="1"/>
              </p:cNvSpPr>
              <p:nvPr userDrawn="1"/>
            </p:nvSpPr>
            <p:spPr bwMode="ltGray">
              <a:xfrm rot="1529990">
                <a:off x="1041" y="3465"/>
                <a:ext cx="14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330" name="Freeform 138"/>
              <p:cNvSpPr>
                <a:spLocks/>
              </p:cNvSpPr>
              <p:nvPr userDrawn="1"/>
            </p:nvSpPr>
            <p:spPr bwMode="ltGray">
              <a:xfrm>
                <a:off x="850" y="3136"/>
                <a:ext cx="204" cy="120"/>
              </a:xfrm>
              <a:custGeom>
                <a:avLst/>
                <a:gdLst/>
                <a:ahLst/>
                <a:cxnLst>
                  <a:cxn ang="0">
                    <a:pos x="168" y="120"/>
                  </a:cxn>
                  <a:cxn ang="0">
                    <a:pos x="204" y="12"/>
                  </a:cxn>
                  <a:cxn ang="0">
                    <a:pos x="42" y="0"/>
                  </a:cxn>
                  <a:cxn ang="0">
                    <a:pos x="0" y="108"/>
                  </a:cxn>
                  <a:cxn ang="0">
                    <a:pos x="30" y="114"/>
                  </a:cxn>
                  <a:cxn ang="0">
                    <a:pos x="60" y="30"/>
                  </a:cxn>
                  <a:cxn ang="0">
                    <a:pos x="102" y="36"/>
                  </a:cxn>
                  <a:cxn ang="0">
                    <a:pos x="78" y="108"/>
                  </a:cxn>
                  <a:cxn ang="0">
                    <a:pos x="102" y="108"/>
                  </a:cxn>
                  <a:cxn ang="0">
                    <a:pos x="132" y="36"/>
                  </a:cxn>
                  <a:cxn ang="0">
                    <a:pos x="162" y="36"/>
                  </a:cxn>
                  <a:cxn ang="0">
                    <a:pos x="138" y="114"/>
                  </a:cxn>
                  <a:cxn ang="0">
                    <a:pos x="168" y="120"/>
                  </a:cxn>
                </a:cxnLst>
                <a:rect l="0" t="0" r="r" b="b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331" name="Freeform 139"/>
              <p:cNvSpPr>
                <a:spLocks/>
              </p:cNvSpPr>
              <p:nvPr userDrawn="1"/>
            </p:nvSpPr>
            <p:spPr bwMode="ltGray">
              <a:xfrm>
                <a:off x="19" y="2722"/>
                <a:ext cx="90" cy="78"/>
              </a:xfrm>
              <a:custGeom>
                <a:avLst/>
                <a:gdLst/>
                <a:ahLst/>
                <a:cxnLst>
                  <a:cxn ang="0">
                    <a:pos x="66" y="36"/>
                  </a:cxn>
                  <a:cxn ang="0">
                    <a:pos x="66" y="36"/>
                  </a:cxn>
                  <a:cxn ang="0">
                    <a:pos x="18" y="24"/>
                  </a:cxn>
                  <a:cxn ang="0">
                    <a:pos x="0" y="30"/>
                  </a:cxn>
                  <a:cxn ang="0">
                    <a:pos x="36" y="78"/>
                  </a:cxn>
                  <a:cxn ang="0">
                    <a:pos x="48" y="72"/>
                  </a:cxn>
                  <a:cxn ang="0">
                    <a:pos x="24" y="36"/>
                  </a:cxn>
                  <a:cxn ang="0">
                    <a:pos x="24" y="36"/>
                  </a:cxn>
                  <a:cxn ang="0">
                    <a:pos x="72" y="54"/>
                  </a:cxn>
                  <a:cxn ang="0">
                    <a:pos x="90" y="42"/>
                  </a:cxn>
                  <a:cxn ang="0">
                    <a:pos x="54" y="0"/>
                  </a:cxn>
                  <a:cxn ang="0">
                    <a:pos x="42" y="6"/>
                  </a:cxn>
                  <a:cxn ang="0">
                    <a:pos x="66" y="36"/>
                  </a:cxn>
                </a:cxnLst>
                <a:rect l="0" t="0" r="r" b="b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332" name="Freeform 140"/>
              <p:cNvSpPr>
                <a:spLocks/>
              </p:cNvSpPr>
              <p:nvPr userDrawn="1"/>
            </p:nvSpPr>
            <p:spPr bwMode="ltGray">
              <a:xfrm>
                <a:off x="97" y="2651"/>
                <a:ext cx="101" cy="89"/>
              </a:xfrm>
              <a:custGeom>
                <a:avLst/>
                <a:gdLst/>
                <a:ahLst/>
                <a:cxnLst>
                  <a:cxn ang="0">
                    <a:pos x="54" y="89"/>
                  </a:cxn>
                  <a:cxn ang="0">
                    <a:pos x="65" y="83"/>
                  </a:cxn>
                  <a:cxn ang="0">
                    <a:pos x="48" y="35"/>
                  </a:cxn>
                  <a:cxn ang="0">
                    <a:pos x="89" y="65"/>
                  </a:cxn>
                  <a:cxn ang="0">
                    <a:pos x="101" y="59"/>
                  </a:cxn>
                  <a:cxn ang="0">
                    <a:pos x="83" y="0"/>
                  </a:cxn>
                  <a:cxn ang="0">
                    <a:pos x="71" y="12"/>
                  </a:cxn>
                  <a:cxn ang="0">
                    <a:pos x="83" y="41"/>
                  </a:cxn>
                  <a:cxn ang="0">
                    <a:pos x="48" y="23"/>
                  </a:cxn>
                  <a:cxn ang="0">
                    <a:pos x="36" y="29"/>
                  </a:cxn>
                  <a:cxn ang="0">
                    <a:pos x="45" y="68"/>
                  </a:cxn>
                  <a:cxn ang="0">
                    <a:pos x="18" y="41"/>
                  </a:cxn>
                  <a:cxn ang="0">
                    <a:pos x="0" y="53"/>
                  </a:cxn>
                  <a:cxn ang="0">
                    <a:pos x="54" y="89"/>
                  </a:cxn>
                </a:cxnLst>
                <a:rect l="0" t="0" r="r" b="b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333" name="Freeform 141"/>
              <p:cNvSpPr>
                <a:spLocks/>
              </p:cNvSpPr>
              <p:nvPr userDrawn="1"/>
            </p:nvSpPr>
            <p:spPr bwMode="ltGray">
              <a:xfrm>
                <a:off x="677" y="3502"/>
                <a:ext cx="83" cy="78"/>
              </a:xfrm>
              <a:custGeom>
                <a:avLst/>
                <a:gdLst/>
                <a:ahLst/>
                <a:cxnLst>
                  <a:cxn ang="0">
                    <a:pos x="36" y="78"/>
                  </a:cxn>
                  <a:cxn ang="0">
                    <a:pos x="83" y="48"/>
                  </a:cxn>
                  <a:cxn ang="0">
                    <a:pos x="54" y="0"/>
                  </a:cxn>
                  <a:cxn ang="0">
                    <a:pos x="0" y="30"/>
                  </a:cxn>
                  <a:cxn ang="0">
                    <a:pos x="6" y="36"/>
                  </a:cxn>
                  <a:cxn ang="0">
                    <a:pos x="42" y="18"/>
                  </a:cxn>
                  <a:cxn ang="0">
                    <a:pos x="54" y="30"/>
                  </a:cxn>
                  <a:cxn ang="0">
                    <a:pos x="24" y="48"/>
                  </a:cxn>
                  <a:cxn ang="0">
                    <a:pos x="30" y="54"/>
                  </a:cxn>
                  <a:cxn ang="0">
                    <a:pos x="60" y="36"/>
                  </a:cxn>
                  <a:cxn ang="0">
                    <a:pos x="66" y="48"/>
                  </a:cxn>
                  <a:cxn ang="0">
                    <a:pos x="30" y="66"/>
                  </a:cxn>
                  <a:cxn ang="0">
                    <a:pos x="36" y="78"/>
                  </a:cxn>
                </a:cxnLst>
                <a:rect l="0" t="0" r="r" b="b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334" name="Freeform 142"/>
              <p:cNvSpPr>
                <a:spLocks/>
              </p:cNvSpPr>
              <p:nvPr userDrawn="1"/>
            </p:nvSpPr>
            <p:spPr bwMode="ltGray">
              <a:xfrm>
                <a:off x="940" y="2782"/>
                <a:ext cx="90" cy="72"/>
              </a:xfrm>
              <a:custGeom>
                <a:avLst/>
                <a:gdLst/>
                <a:ahLst/>
                <a:cxnLst>
                  <a:cxn ang="0">
                    <a:pos x="90" y="30"/>
                  </a:cxn>
                  <a:cxn ang="0">
                    <a:pos x="66" y="0"/>
                  </a:cxn>
                  <a:cxn ang="0">
                    <a:pos x="0" y="36"/>
                  </a:cxn>
                  <a:cxn ang="0">
                    <a:pos x="24" y="72"/>
                  </a:cxn>
                  <a:cxn ang="0">
                    <a:pos x="36" y="66"/>
                  </a:cxn>
                  <a:cxn ang="0">
                    <a:pos x="18" y="42"/>
                  </a:cxn>
                  <a:cxn ang="0">
                    <a:pos x="36" y="30"/>
                  </a:cxn>
                  <a:cxn ang="0">
                    <a:pos x="54" y="54"/>
                  </a:cxn>
                  <a:cxn ang="0">
                    <a:pos x="60" y="48"/>
                  </a:cxn>
                  <a:cxn ang="0">
                    <a:pos x="48" y="24"/>
                  </a:cxn>
                  <a:cxn ang="0">
                    <a:pos x="60" y="12"/>
                  </a:cxn>
                  <a:cxn ang="0">
                    <a:pos x="78" y="42"/>
                  </a:cxn>
                  <a:cxn ang="0">
                    <a:pos x="90" y="30"/>
                  </a:cxn>
                </a:cxnLst>
                <a:rect l="0" t="0" r="r" b="b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335" name="Freeform 143"/>
              <p:cNvSpPr>
                <a:spLocks/>
              </p:cNvSpPr>
              <p:nvPr userDrawn="1"/>
            </p:nvSpPr>
            <p:spPr bwMode="ltGray">
              <a:xfrm>
                <a:off x="898" y="2716"/>
                <a:ext cx="90" cy="84"/>
              </a:xfrm>
              <a:custGeom>
                <a:avLst/>
                <a:gdLst/>
                <a:ahLst/>
                <a:cxnLst>
                  <a:cxn ang="0">
                    <a:pos x="42" y="60"/>
                  </a:cxn>
                  <a:cxn ang="0">
                    <a:pos x="42" y="60"/>
                  </a:cxn>
                  <a:cxn ang="0">
                    <a:pos x="72" y="12"/>
                  </a:cxn>
                  <a:cxn ang="0">
                    <a:pos x="66" y="0"/>
                  </a:cxn>
                  <a:cxn ang="0">
                    <a:pos x="0" y="42"/>
                  </a:cxn>
                  <a:cxn ang="0">
                    <a:pos x="6" y="54"/>
                  </a:cxn>
                  <a:cxn ang="0">
                    <a:pos x="54" y="24"/>
                  </a:cxn>
                  <a:cxn ang="0">
                    <a:pos x="54" y="24"/>
                  </a:cxn>
                  <a:cxn ang="0">
                    <a:pos x="18" y="72"/>
                  </a:cxn>
                  <a:cxn ang="0">
                    <a:pos x="24" y="84"/>
                  </a:cxn>
                  <a:cxn ang="0">
                    <a:pos x="90" y="42"/>
                  </a:cxn>
                  <a:cxn ang="0">
                    <a:pos x="84" y="30"/>
                  </a:cxn>
                  <a:cxn ang="0">
                    <a:pos x="42" y="60"/>
                  </a:cxn>
                </a:cxnLst>
                <a:rect l="0" t="0" r="r" b="b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336" name="Freeform 144"/>
              <p:cNvSpPr>
                <a:spLocks/>
              </p:cNvSpPr>
              <p:nvPr userDrawn="1"/>
            </p:nvSpPr>
            <p:spPr bwMode="ltGray">
              <a:xfrm>
                <a:off x="7" y="3837"/>
                <a:ext cx="6" cy="12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337" name="Freeform 145"/>
              <p:cNvSpPr>
                <a:spLocks/>
              </p:cNvSpPr>
              <p:nvPr userDrawn="1"/>
            </p:nvSpPr>
            <p:spPr bwMode="ltGray">
              <a:xfrm>
                <a:off x="7" y="2555"/>
                <a:ext cx="30" cy="48"/>
              </a:xfrm>
              <a:custGeom>
                <a:avLst/>
                <a:gdLst/>
                <a:ahLst/>
                <a:cxnLst>
                  <a:cxn ang="0">
                    <a:pos x="18" y="48"/>
                  </a:cxn>
                  <a:cxn ang="0">
                    <a:pos x="18" y="48"/>
                  </a:cxn>
                  <a:cxn ang="0">
                    <a:pos x="30" y="42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18" y="48"/>
                  </a:cxn>
                  <a:cxn ang="0">
                    <a:pos x="18" y="48"/>
                  </a:cxn>
                </a:cxnLst>
                <a:rect l="0" t="0" r="r" b="b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338" name="Freeform 146"/>
              <p:cNvSpPr>
                <a:spLocks/>
              </p:cNvSpPr>
              <p:nvPr userDrawn="1"/>
            </p:nvSpPr>
            <p:spPr bwMode="ltGray">
              <a:xfrm>
                <a:off x="7" y="3843"/>
                <a:ext cx="36" cy="66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24" y="0"/>
                  </a:cxn>
                  <a:cxn ang="0">
                    <a:pos x="24" y="0"/>
                  </a:cxn>
                  <a:cxn ang="0">
                    <a:pos x="0" y="36"/>
                  </a:cxn>
                  <a:cxn ang="0">
                    <a:pos x="0" y="66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339" name="Rectangle 147"/>
              <p:cNvSpPr>
                <a:spLocks noChangeArrowheads="1"/>
              </p:cNvSpPr>
              <p:nvPr userDrawn="1"/>
            </p:nvSpPr>
            <p:spPr bwMode="ltGray">
              <a:xfrm rot="244926">
                <a:off x="1177" y="3201"/>
                <a:ext cx="16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340" name="Rectangle 148"/>
              <p:cNvSpPr>
                <a:spLocks noChangeArrowheads="1"/>
              </p:cNvSpPr>
              <p:nvPr userDrawn="1"/>
            </p:nvSpPr>
            <p:spPr bwMode="ltGray">
              <a:xfrm rot="-5598588">
                <a:off x="290" y="2386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341" name="Freeform 149"/>
              <p:cNvSpPr>
                <a:spLocks/>
              </p:cNvSpPr>
              <p:nvPr userDrawn="1"/>
            </p:nvSpPr>
            <p:spPr bwMode="ltGray">
              <a:xfrm>
                <a:off x="139" y="3573"/>
                <a:ext cx="144" cy="154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59" y="154"/>
                  </a:cxn>
                  <a:cxn ang="0">
                    <a:pos x="117" y="120"/>
                  </a:cxn>
                  <a:cxn ang="0">
                    <a:pos x="62" y="55"/>
                  </a:cxn>
                  <a:cxn ang="0">
                    <a:pos x="104" y="34"/>
                  </a:cxn>
                  <a:cxn ang="0">
                    <a:pos x="117" y="53"/>
                  </a:cxn>
                  <a:cxn ang="0">
                    <a:pos x="141" y="47"/>
                  </a:cxn>
                  <a:cxn ang="0">
                    <a:pos x="97" y="2"/>
                  </a:cxn>
                  <a:cxn ang="0">
                    <a:pos x="36" y="33"/>
                  </a:cxn>
                  <a:cxn ang="0">
                    <a:pos x="90" y="107"/>
                  </a:cxn>
                  <a:cxn ang="0">
                    <a:pos x="28" y="101"/>
                  </a:cxn>
                  <a:cxn ang="0">
                    <a:pos x="0" y="102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342" name="Freeform 150"/>
              <p:cNvSpPr>
                <a:spLocks/>
              </p:cNvSpPr>
              <p:nvPr userDrawn="1"/>
            </p:nvSpPr>
            <p:spPr bwMode="ltGray">
              <a:xfrm rot="-2857037">
                <a:off x="619" y="3550"/>
                <a:ext cx="68" cy="69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59" y="154"/>
                  </a:cxn>
                  <a:cxn ang="0">
                    <a:pos x="117" y="120"/>
                  </a:cxn>
                  <a:cxn ang="0">
                    <a:pos x="62" y="55"/>
                  </a:cxn>
                  <a:cxn ang="0">
                    <a:pos x="104" y="34"/>
                  </a:cxn>
                  <a:cxn ang="0">
                    <a:pos x="117" y="53"/>
                  </a:cxn>
                  <a:cxn ang="0">
                    <a:pos x="141" y="47"/>
                  </a:cxn>
                  <a:cxn ang="0">
                    <a:pos x="97" y="2"/>
                  </a:cxn>
                  <a:cxn ang="0">
                    <a:pos x="36" y="33"/>
                  </a:cxn>
                  <a:cxn ang="0">
                    <a:pos x="90" y="107"/>
                  </a:cxn>
                  <a:cxn ang="0">
                    <a:pos x="28" y="101"/>
                  </a:cxn>
                  <a:cxn ang="0">
                    <a:pos x="0" y="102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343" name="Freeform 151"/>
              <p:cNvSpPr>
                <a:spLocks/>
              </p:cNvSpPr>
              <p:nvPr userDrawn="1"/>
            </p:nvSpPr>
            <p:spPr bwMode="ltGray">
              <a:xfrm>
                <a:off x="235" y="2503"/>
                <a:ext cx="348" cy="127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87" y="582"/>
                  </a:cxn>
                  <a:cxn ang="0">
                    <a:pos x="348" y="1272"/>
                  </a:cxn>
                  <a:cxn ang="0">
                    <a:pos x="54" y="676"/>
                  </a:cxn>
                  <a:cxn ang="0">
                    <a:pos x="0" y="0"/>
                  </a:cxn>
                </a:cxnLst>
                <a:rect l="0" t="0" r="r" b="b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96863"/>
                      <a:invGamma/>
                    </a:schemeClr>
                  </a:gs>
                </a:gsLst>
                <a:lin ang="18900000" scaled="1"/>
              </a:gra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344" name="Oval 152"/>
              <p:cNvSpPr>
                <a:spLocks noChangeArrowheads="1"/>
              </p:cNvSpPr>
              <p:nvPr userDrawn="1"/>
            </p:nvSpPr>
            <p:spPr bwMode="ltGray">
              <a:xfrm rot="-1684349">
                <a:off x="296" y="3047"/>
                <a:ext cx="221" cy="174"/>
              </a:xfrm>
              <a:prstGeom prst="ellipse">
                <a:avLst/>
              </a:pr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50000">
                    <a:schemeClr val="bg2"/>
                  </a:gs>
                  <a:gs pos="100000">
                    <a:schemeClr val="bg2">
                      <a:gamma/>
                      <a:shade val="90980"/>
                      <a:invGamma/>
                    </a:schemeClr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</p:grpSp>
      </p:grpSp>
      <p:sp>
        <p:nvSpPr>
          <p:cNvPr id="8345" name="Rectangle 15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301625" y="228600"/>
            <a:ext cx="85407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8346" name="Rectangle 15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1625" y="6245225"/>
            <a:ext cx="22891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000">
                <a:effectLst/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347" name="Rectangle 15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ClrTx/>
              <a:buSzTx/>
              <a:buFontTx/>
              <a:buNone/>
              <a:defRPr sz="1000">
                <a:effectLst/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348" name="Rectangle 15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2891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000">
                <a:effectLst/>
                <a:latin typeface="Arial" charset="0"/>
              </a:defRPr>
            </a:lvl1pPr>
          </a:lstStyle>
          <a:p>
            <a:pPr>
              <a:defRPr/>
            </a:pPr>
            <a:fld id="{725A9338-9F63-4B98-903C-BF253998639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8349" name="Rectangle 157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301625" y="1600200"/>
            <a:ext cx="8540750" cy="449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4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xkcd</a:t>
            </a:r>
            <a:endParaRPr lang="en-GB" dirty="0"/>
          </a:p>
        </p:txBody>
      </p:sp>
      <p:pic>
        <p:nvPicPr>
          <p:cNvPr id="4" name="Content Placeholder 3" descr="fairy_tales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720571" y="1786830"/>
            <a:ext cx="7702858" cy="4125715"/>
          </a:xfrm>
        </p:spPr>
      </p:pic>
      <p:sp>
        <p:nvSpPr>
          <p:cNvPr id="5" name="TextBox 4"/>
          <p:cNvSpPr txBox="1"/>
          <p:nvPr/>
        </p:nvSpPr>
        <p:spPr>
          <a:xfrm>
            <a:off x="746975" y="6001555"/>
            <a:ext cx="12715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Xkcd.com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Recap 6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GB" dirty="0" smtClean="0"/>
              <a:t>Vector space of N-particle system is direct product of single-particle spaces.</a:t>
            </a:r>
          </a:p>
          <a:p>
            <a:r>
              <a:rPr lang="en-GB" dirty="0" smtClean="0"/>
              <a:t>States are </a:t>
            </a:r>
            <a:r>
              <a:rPr lang="en-GB" dirty="0" smtClean="0">
                <a:solidFill>
                  <a:srgbClr val="66CCFF"/>
                </a:solidFill>
              </a:rPr>
              <a:t>separable</a:t>
            </a:r>
            <a:r>
              <a:rPr lang="en-GB" dirty="0" smtClean="0"/>
              <a:t> if they can be written as a simple direct product</a:t>
            </a:r>
          </a:p>
          <a:p>
            <a:endParaRPr lang="en-GB" dirty="0" smtClean="0"/>
          </a:p>
          <a:p>
            <a:endParaRPr lang="en-GB" dirty="0" smtClean="0"/>
          </a:p>
          <a:p>
            <a:pPr lvl="1"/>
            <a:r>
              <a:rPr lang="en-GB" dirty="0" smtClean="0"/>
              <a:t>Most states are </a:t>
            </a:r>
            <a:r>
              <a:rPr lang="en-GB" dirty="0" err="1" smtClean="0"/>
              <a:t>superpositions</a:t>
            </a:r>
            <a:r>
              <a:rPr lang="en-GB" dirty="0" smtClean="0"/>
              <a:t> of simple direct products: </a:t>
            </a:r>
            <a:r>
              <a:rPr lang="en-GB" dirty="0" smtClean="0">
                <a:solidFill>
                  <a:srgbClr val="66CCFF"/>
                </a:solidFill>
              </a:rPr>
              <a:t>Entanglement</a:t>
            </a:r>
            <a:r>
              <a:rPr lang="en-GB" dirty="0" smtClean="0"/>
              <a:t>.</a:t>
            </a:r>
          </a:p>
          <a:p>
            <a:r>
              <a:rPr lang="en-GB" dirty="0" smtClean="0"/>
              <a:t>Entangled </a:t>
            </a:r>
            <a:r>
              <a:rPr lang="en-GB" dirty="0" err="1" smtClean="0">
                <a:solidFill>
                  <a:srgbClr val="66CCFF"/>
                </a:solidFill>
              </a:rPr>
              <a:t>Bohm</a:t>
            </a:r>
            <a:r>
              <a:rPr lang="en-GB" dirty="0" smtClean="0">
                <a:solidFill>
                  <a:srgbClr val="66CCFF"/>
                </a:solidFill>
              </a:rPr>
              <a:t> states </a:t>
            </a:r>
            <a:r>
              <a:rPr lang="en-GB" dirty="0" smtClean="0"/>
              <a:t>(&amp; similar) illustrate non-locality implied by wave-function collapse: violates </a:t>
            </a:r>
            <a:r>
              <a:rPr lang="en-GB" dirty="0" smtClean="0">
                <a:solidFill>
                  <a:srgbClr val="66CCFF"/>
                </a:solidFill>
              </a:rPr>
              <a:t>Bell inequalities</a:t>
            </a:r>
          </a:p>
          <a:p>
            <a:pPr lvl="1"/>
            <a:r>
              <a:rPr lang="en-GB" dirty="0" smtClean="0"/>
              <a:t>Verified experimentally</a:t>
            </a:r>
          </a:p>
          <a:p>
            <a:r>
              <a:rPr lang="en-GB" dirty="0" smtClean="0"/>
              <a:t>Quantum Information Processing: based on </a:t>
            </a:r>
            <a:r>
              <a:rPr lang="en-GB" dirty="0" err="1" smtClean="0">
                <a:solidFill>
                  <a:srgbClr val="66CCFF"/>
                </a:solidFill>
              </a:rPr>
              <a:t>qubits</a:t>
            </a:r>
            <a:r>
              <a:rPr lang="en-GB" dirty="0" smtClean="0">
                <a:solidFill>
                  <a:srgbClr val="66CCFF"/>
                </a:solidFill>
              </a:rPr>
              <a:t> </a:t>
            </a:r>
            <a:r>
              <a:rPr lang="en-GB" dirty="0" smtClean="0"/>
              <a:t>(two-level systems).</a:t>
            </a:r>
          </a:p>
          <a:p>
            <a:r>
              <a:rPr lang="en-GB" dirty="0" smtClean="0"/>
              <a:t>In principle can solve some problems exponentially faster than classical computers.</a:t>
            </a:r>
          </a:p>
          <a:p>
            <a:pPr lvl="1"/>
            <a:r>
              <a:rPr lang="en-GB" dirty="0" smtClean="0"/>
              <a:t>Not yet feasible due to </a:t>
            </a:r>
            <a:r>
              <a:rPr lang="en-GB" dirty="0" err="1" smtClean="0">
                <a:solidFill>
                  <a:srgbClr val="66CCFF"/>
                </a:solidFill>
              </a:rPr>
              <a:t>decoherence</a:t>
            </a:r>
            <a:r>
              <a:rPr lang="en-GB" dirty="0" smtClean="0"/>
              <a:t>: at most a handful of </a:t>
            </a:r>
            <a:r>
              <a:rPr lang="en-GB" dirty="0" err="1" smtClean="0"/>
              <a:t>qubits</a:t>
            </a:r>
            <a:r>
              <a:rPr lang="en-GB" dirty="0" smtClean="0"/>
              <a:t> operated successfully as a unit.</a:t>
            </a:r>
          </a:p>
          <a:p>
            <a:r>
              <a:rPr lang="en-GB" dirty="0" smtClean="0"/>
              <a:t>Quantum key distribution already viable technology: guaranteed detection of any </a:t>
            </a:r>
            <a:r>
              <a:rPr lang="en-GB" dirty="0" err="1" smtClean="0"/>
              <a:t>evesdropper</a:t>
            </a:r>
            <a:r>
              <a:rPr lang="en-GB" dirty="0" smtClean="0"/>
              <a:t> on exchange </a:t>
            </a:r>
            <a:r>
              <a:rPr lang="en-GB" smtClean="0"/>
              <a:t>of cipher key.</a:t>
            </a:r>
            <a:endParaRPr lang="en-GB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3330054" y="2459629"/>
          <a:ext cx="1241946" cy="577649"/>
        </p:xfrm>
        <a:graphic>
          <a:graphicData uri="http://schemas.openxmlformats.org/presentationml/2006/ole">
            <p:oleObj spid="_x0000_s43010" name="Equation" r:id="rId3" imgW="545760" imgH="253800" progId="Equation.3">
              <p:embed/>
            </p:oleObj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dirty="0" smtClean="0"/>
              <a:t>Section 3 Recap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eaLnBrk="1" hangingPunct="1">
              <a:defRPr/>
            </a:pPr>
            <a:r>
              <a:rPr lang="en-GB" dirty="0" smtClean="0"/>
              <a:t>Angular momentum </a:t>
            </a:r>
            <a:r>
              <a:rPr lang="en-GB" dirty="0" err="1" smtClean="0"/>
              <a:t>commutators</a:t>
            </a:r>
            <a:r>
              <a:rPr lang="en-GB" dirty="0" smtClean="0"/>
              <a:t>: </a:t>
            </a:r>
          </a:p>
          <a:p>
            <a:pPr lvl="1" eaLnBrk="1" hangingPunct="1">
              <a:defRPr/>
            </a:pPr>
            <a:r>
              <a:rPr lang="en-GB" dirty="0" smtClean="0"/>
              <a:t>[</a:t>
            </a:r>
            <a:r>
              <a:rPr lang="en-GB" i="1" dirty="0" err="1" smtClean="0"/>
              <a:t>J</a:t>
            </a:r>
            <a:r>
              <a:rPr lang="en-GB" i="1" baseline="-25000" dirty="0" err="1" smtClean="0"/>
              <a:t>x</a:t>
            </a:r>
            <a:r>
              <a:rPr lang="en-GB" i="1" dirty="0" smtClean="0"/>
              <a:t>, </a:t>
            </a:r>
            <a:r>
              <a:rPr lang="en-GB" i="1" dirty="0" err="1" smtClean="0"/>
              <a:t>J</a:t>
            </a:r>
            <a:r>
              <a:rPr lang="en-GB" i="1" baseline="-25000" dirty="0" err="1" smtClean="0"/>
              <a:t>y</a:t>
            </a:r>
            <a:r>
              <a:rPr lang="en-GB" dirty="0" smtClean="0"/>
              <a:t>] = </a:t>
            </a:r>
            <a:r>
              <a:rPr lang="en-GB" i="1" dirty="0" err="1" smtClean="0"/>
              <a:t>iħJ</a:t>
            </a:r>
            <a:r>
              <a:rPr lang="en-GB" i="1" baseline="-25000" dirty="0" err="1" smtClean="0"/>
              <a:t>z</a:t>
            </a:r>
            <a:r>
              <a:rPr lang="en-GB" dirty="0" smtClean="0"/>
              <a:t> etc</a:t>
            </a:r>
          </a:p>
          <a:p>
            <a:pPr eaLnBrk="1" hangingPunct="1">
              <a:defRPr/>
            </a:pPr>
            <a:r>
              <a:rPr lang="en-GB" dirty="0" smtClean="0"/>
              <a:t>Total </a:t>
            </a:r>
            <a:r>
              <a:rPr lang="en-GB" dirty="0" err="1" smtClean="0"/>
              <a:t>ang</a:t>
            </a:r>
            <a:r>
              <a:rPr lang="en-GB" dirty="0" smtClean="0"/>
              <a:t>. Mom. Operator: </a:t>
            </a:r>
            <a:r>
              <a:rPr lang="en-GB" i="1" dirty="0" smtClean="0"/>
              <a:t>J </a:t>
            </a:r>
            <a:r>
              <a:rPr lang="en-GB" baseline="30000" dirty="0" smtClean="0"/>
              <a:t>2</a:t>
            </a:r>
            <a:r>
              <a:rPr lang="en-GB" dirty="0" smtClean="0"/>
              <a:t>= </a:t>
            </a:r>
            <a:r>
              <a:rPr lang="en-GB" i="1" dirty="0" smtClean="0"/>
              <a:t>J</a:t>
            </a:r>
            <a:r>
              <a:rPr lang="en-GB" i="1" baseline="-25000" dirty="0" smtClean="0"/>
              <a:t>x</a:t>
            </a:r>
            <a:r>
              <a:rPr lang="en-GB" baseline="30000" dirty="0" smtClean="0"/>
              <a:t>2</a:t>
            </a:r>
            <a:r>
              <a:rPr lang="en-GB" dirty="0" smtClean="0"/>
              <a:t>+ </a:t>
            </a:r>
            <a:r>
              <a:rPr lang="en-GB" i="1" dirty="0" smtClean="0"/>
              <a:t>J</a:t>
            </a:r>
            <a:r>
              <a:rPr lang="en-GB" i="1" baseline="-25000" dirty="0" smtClean="0"/>
              <a:t>y</a:t>
            </a:r>
            <a:r>
              <a:rPr lang="en-GB" baseline="30000" dirty="0" smtClean="0"/>
              <a:t>2</a:t>
            </a:r>
            <a:r>
              <a:rPr lang="en-GB" baseline="-25000" dirty="0" smtClean="0"/>
              <a:t> </a:t>
            </a:r>
            <a:r>
              <a:rPr lang="en-GB" dirty="0" smtClean="0"/>
              <a:t>+</a:t>
            </a:r>
            <a:r>
              <a:rPr lang="en-GB" i="1" dirty="0" smtClean="0"/>
              <a:t>J</a:t>
            </a:r>
            <a:r>
              <a:rPr lang="en-GB" i="1" baseline="-25000" dirty="0" smtClean="0"/>
              <a:t>z</a:t>
            </a:r>
            <a:r>
              <a:rPr lang="en-GB" baseline="30000" dirty="0" smtClean="0"/>
              <a:t>2</a:t>
            </a:r>
            <a:endParaRPr lang="en-GB" dirty="0" smtClean="0"/>
          </a:p>
          <a:p>
            <a:pPr eaLnBrk="1" hangingPunct="1">
              <a:defRPr/>
            </a:pPr>
            <a:r>
              <a:rPr lang="en-GB" dirty="0" smtClean="0">
                <a:solidFill>
                  <a:srgbClr val="66CCFF"/>
                </a:solidFill>
              </a:rPr>
              <a:t>Ladder operators</a:t>
            </a:r>
            <a:r>
              <a:rPr lang="en-GB" dirty="0" smtClean="0"/>
              <a:t>: </a:t>
            </a:r>
          </a:p>
          <a:p>
            <a:pPr lvl="1" eaLnBrk="1" hangingPunct="1">
              <a:defRPr/>
            </a:pPr>
            <a:r>
              <a:rPr lang="en-GB" i="1" dirty="0" smtClean="0"/>
              <a:t>J</a:t>
            </a:r>
            <a:r>
              <a:rPr lang="en-GB" baseline="-25000" dirty="0" smtClean="0"/>
              <a:t>+</a:t>
            </a:r>
            <a:r>
              <a:rPr lang="en-GB" dirty="0" smtClean="0"/>
              <a:t> = </a:t>
            </a:r>
            <a:r>
              <a:rPr lang="en-GB" i="1" dirty="0" err="1" smtClean="0"/>
              <a:t>J</a:t>
            </a:r>
            <a:r>
              <a:rPr lang="en-GB" i="1" baseline="-25000" dirty="0" err="1" smtClean="0"/>
              <a:t>x</a:t>
            </a:r>
            <a:r>
              <a:rPr lang="en-GB" dirty="0" smtClean="0"/>
              <a:t> + </a:t>
            </a:r>
            <a:r>
              <a:rPr lang="en-GB" i="1" dirty="0" err="1" smtClean="0"/>
              <a:t>i</a:t>
            </a:r>
            <a:r>
              <a:rPr lang="en-GB" i="1" dirty="0" smtClean="0"/>
              <a:t> </a:t>
            </a:r>
            <a:r>
              <a:rPr lang="en-GB" i="1" dirty="0" err="1" smtClean="0"/>
              <a:t>J</a:t>
            </a:r>
            <a:r>
              <a:rPr lang="en-GB" i="1" baseline="-25000" dirty="0" err="1" smtClean="0"/>
              <a:t>y</a:t>
            </a:r>
            <a:r>
              <a:rPr lang="en-GB" baseline="-25000" dirty="0" smtClean="0"/>
              <a:t> </a:t>
            </a:r>
            <a:r>
              <a:rPr lang="en-GB" dirty="0" smtClean="0"/>
              <a:t>,   </a:t>
            </a:r>
            <a:r>
              <a:rPr lang="en-GB" i="1" dirty="0" smtClean="0"/>
              <a:t>J</a:t>
            </a:r>
            <a:r>
              <a:rPr lang="en-GB" baseline="-25000" dirty="0" smtClean="0"/>
              <a:t>+</a:t>
            </a:r>
            <a:r>
              <a:rPr lang="en-GB" dirty="0" smtClean="0"/>
              <a:t>| </a:t>
            </a:r>
            <a:r>
              <a:rPr lang="en-GB" i="1" dirty="0" smtClean="0"/>
              <a:t>j, m</a:t>
            </a:r>
            <a:r>
              <a:rPr lang="en-GB" b="1" dirty="0" smtClean="0">
                <a:sym typeface="Symbol"/>
              </a:rPr>
              <a:t> </a:t>
            </a:r>
            <a:r>
              <a:rPr lang="en-GB" dirty="0" smtClean="0">
                <a:sym typeface="Symbol"/>
              </a:rPr>
              <a:t>= </a:t>
            </a:r>
            <a:r>
              <a:rPr lang="en-GB" i="1" dirty="0" smtClean="0">
                <a:sym typeface="Symbol"/>
              </a:rPr>
              <a:t>c</a:t>
            </a:r>
            <a:r>
              <a:rPr lang="en-GB" baseline="-25000" dirty="0" smtClean="0">
                <a:sym typeface="Symbol"/>
              </a:rPr>
              <a:t>+</a:t>
            </a:r>
            <a:r>
              <a:rPr lang="en-GB" dirty="0" smtClean="0">
                <a:sym typeface="Symbol"/>
              </a:rPr>
              <a:t>( </a:t>
            </a:r>
            <a:r>
              <a:rPr lang="en-GB" i="1" dirty="0" smtClean="0">
                <a:sym typeface="Symbol"/>
              </a:rPr>
              <a:t>j, m</a:t>
            </a:r>
            <a:r>
              <a:rPr lang="en-GB" dirty="0" smtClean="0">
                <a:sym typeface="Symbol"/>
              </a:rPr>
              <a:t>)</a:t>
            </a:r>
            <a:r>
              <a:rPr lang="en-GB" baseline="-25000" dirty="0" smtClean="0"/>
              <a:t> </a:t>
            </a:r>
            <a:r>
              <a:rPr lang="en-GB" dirty="0" smtClean="0"/>
              <a:t>| </a:t>
            </a:r>
            <a:r>
              <a:rPr lang="en-GB" i="1" dirty="0" smtClean="0"/>
              <a:t>j, m </a:t>
            </a:r>
            <a:r>
              <a:rPr lang="en-GB" dirty="0" smtClean="0"/>
              <a:t>+1</a:t>
            </a:r>
            <a:r>
              <a:rPr lang="en-GB" b="1" dirty="0" smtClean="0">
                <a:sym typeface="Symbol"/>
              </a:rPr>
              <a:t>  </a:t>
            </a:r>
            <a:r>
              <a:rPr lang="en-GB" dirty="0" smtClean="0">
                <a:sym typeface="Symbol"/>
              </a:rPr>
              <a:t>(=0 if </a:t>
            </a:r>
            <a:r>
              <a:rPr lang="en-GB" i="1" dirty="0" smtClean="0">
                <a:sym typeface="Symbol"/>
              </a:rPr>
              <a:t>m</a:t>
            </a:r>
            <a:r>
              <a:rPr lang="en-GB" dirty="0" smtClean="0">
                <a:sym typeface="Symbol"/>
              </a:rPr>
              <a:t> = </a:t>
            </a:r>
            <a:r>
              <a:rPr lang="en-GB" i="1" dirty="0" smtClean="0">
                <a:sym typeface="Symbol"/>
              </a:rPr>
              <a:t>j</a:t>
            </a:r>
            <a:r>
              <a:rPr lang="en-GB" dirty="0" smtClean="0">
                <a:sym typeface="Symbol"/>
              </a:rPr>
              <a:t>)</a:t>
            </a:r>
            <a:endParaRPr lang="en-GB" b="1" dirty="0" smtClean="0">
              <a:sym typeface="Symbol"/>
            </a:endParaRPr>
          </a:p>
          <a:p>
            <a:pPr lvl="1" eaLnBrk="1" hangingPunct="1">
              <a:defRPr/>
            </a:pPr>
            <a:r>
              <a:rPr lang="en-GB" i="1" dirty="0" smtClean="0"/>
              <a:t>J</a:t>
            </a:r>
            <a:r>
              <a:rPr lang="en-GB" baseline="-25000" dirty="0" smtClean="0"/>
              <a:t>−</a:t>
            </a:r>
            <a:r>
              <a:rPr lang="en-GB" dirty="0" smtClean="0"/>
              <a:t> = </a:t>
            </a:r>
            <a:r>
              <a:rPr lang="en-GB" i="1" dirty="0" err="1" smtClean="0"/>
              <a:t>J</a:t>
            </a:r>
            <a:r>
              <a:rPr lang="en-GB" i="1" baseline="-25000" dirty="0" err="1" smtClean="0"/>
              <a:t>x</a:t>
            </a:r>
            <a:r>
              <a:rPr lang="en-GB" dirty="0" smtClean="0"/>
              <a:t> − </a:t>
            </a:r>
            <a:r>
              <a:rPr lang="en-GB" i="1" dirty="0" err="1" smtClean="0"/>
              <a:t>i</a:t>
            </a:r>
            <a:r>
              <a:rPr lang="en-GB" i="1" dirty="0" smtClean="0"/>
              <a:t> </a:t>
            </a:r>
            <a:r>
              <a:rPr lang="en-GB" i="1" dirty="0" err="1" smtClean="0"/>
              <a:t>J</a:t>
            </a:r>
            <a:r>
              <a:rPr lang="en-GB" i="1" baseline="-25000" dirty="0" err="1" smtClean="0"/>
              <a:t>y</a:t>
            </a:r>
            <a:r>
              <a:rPr lang="en-GB" baseline="-25000" dirty="0" smtClean="0"/>
              <a:t> </a:t>
            </a:r>
            <a:r>
              <a:rPr lang="en-GB" dirty="0" smtClean="0"/>
              <a:t>,   </a:t>
            </a:r>
            <a:r>
              <a:rPr lang="en-GB" i="1" dirty="0" smtClean="0"/>
              <a:t>J</a:t>
            </a:r>
            <a:r>
              <a:rPr lang="en-GB" baseline="-25000" dirty="0" smtClean="0"/>
              <a:t>−</a:t>
            </a:r>
            <a:r>
              <a:rPr lang="en-GB" dirty="0" smtClean="0"/>
              <a:t>| </a:t>
            </a:r>
            <a:r>
              <a:rPr lang="en-GB" i="1" dirty="0" smtClean="0"/>
              <a:t>j, m</a:t>
            </a:r>
            <a:r>
              <a:rPr lang="en-GB" b="1" dirty="0" smtClean="0">
                <a:sym typeface="Symbol"/>
              </a:rPr>
              <a:t> </a:t>
            </a:r>
            <a:r>
              <a:rPr lang="en-GB" dirty="0" smtClean="0">
                <a:sym typeface="Symbol"/>
              </a:rPr>
              <a:t>= </a:t>
            </a:r>
            <a:r>
              <a:rPr lang="en-GB" i="1" dirty="0" smtClean="0">
                <a:sym typeface="Symbol"/>
              </a:rPr>
              <a:t>c</a:t>
            </a:r>
            <a:r>
              <a:rPr lang="en-GB" baseline="-25000" dirty="0" smtClean="0"/>
              <a:t>−</a:t>
            </a:r>
            <a:r>
              <a:rPr lang="en-GB" dirty="0" smtClean="0">
                <a:sym typeface="Symbol"/>
              </a:rPr>
              <a:t>( </a:t>
            </a:r>
            <a:r>
              <a:rPr lang="en-GB" i="1" dirty="0" smtClean="0">
                <a:sym typeface="Symbol"/>
              </a:rPr>
              <a:t>j, m</a:t>
            </a:r>
            <a:r>
              <a:rPr lang="en-GB" dirty="0" smtClean="0">
                <a:sym typeface="Symbol"/>
              </a:rPr>
              <a:t>)</a:t>
            </a:r>
            <a:r>
              <a:rPr lang="en-GB" baseline="-25000" dirty="0" smtClean="0"/>
              <a:t> </a:t>
            </a:r>
            <a:r>
              <a:rPr lang="en-GB" dirty="0" smtClean="0"/>
              <a:t>| </a:t>
            </a:r>
            <a:r>
              <a:rPr lang="en-GB" i="1" dirty="0" smtClean="0"/>
              <a:t>j, m </a:t>
            </a:r>
            <a:r>
              <a:rPr lang="en-GB" dirty="0" smtClean="0"/>
              <a:t>−1</a:t>
            </a:r>
            <a:r>
              <a:rPr lang="en-GB" b="1" dirty="0" smtClean="0">
                <a:sym typeface="Symbol"/>
              </a:rPr>
              <a:t>  </a:t>
            </a:r>
            <a:r>
              <a:rPr lang="en-GB" dirty="0" smtClean="0">
                <a:sym typeface="Symbol"/>
              </a:rPr>
              <a:t>(=0 if </a:t>
            </a:r>
            <a:r>
              <a:rPr lang="en-GB" i="1" dirty="0" smtClean="0">
                <a:sym typeface="Symbol"/>
              </a:rPr>
              <a:t>m</a:t>
            </a:r>
            <a:r>
              <a:rPr lang="en-GB" dirty="0" smtClean="0">
                <a:sym typeface="Symbol"/>
              </a:rPr>
              <a:t> = </a:t>
            </a:r>
            <a:r>
              <a:rPr lang="en-GB" dirty="0" smtClean="0"/>
              <a:t>−</a:t>
            </a:r>
            <a:r>
              <a:rPr lang="en-GB" i="1" dirty="0" smtClean="0">
                <a:sym typeface="Symbol"/>
              </a:rPr>
              <a:t>j</a:t>
            </a:r>
            <a:r>
              <a:rPr lang="en-GB" dirty="0" smtClean="0">
                <a:sym typeface="Symbol"/>
              </a:rPr>
              <a:t>)</a:t>
            </a:r>
            <a:endParaRPr lang="en-GB" b="1" dirty="0" smtClean="0">
              <a:sym typeface="Symbol"/>
            </a:endParaRPr>
          </a:p>
          <a:p>
            <a:pPr lvl="1" eaLnBrk="1" hangingPunct="1">
              <a:defRPr/>
            </a:pPr>
            <a:r>
              <a:rPr lang="en-GB" i="1" dirty="0" smtClean="0">
                <a:sym typeface="Symbol"/>
              </a:rPr>
              <a:t>c</a:t>
            </a:r>
            <a:r>
              <a:rPr lang="en-GB" baseline="-25000" dirty="0" smtClean="0">
                <a:sym typeface="Symbol"/>
              </a:rPr>
              <a:t> ±</a:t>
            </a:r>
            <a:r>
              <a:rPr lang="en-GB" dirty="0" smtClean="0">
                <a:sym typeface="Symbol"/>
              </a:rPr>
              <a:t>( </a:t>
            </a:r>
            <a:r>
              <a:rPr lang="en-GB" i="1" dirty="0" smtClean="0">
                <a:sym typeface="Symbol"/>
              </a:rPr>
              <a:t>j, m</a:t>
            </a:r>
            <a:r>
              <a:rPr lang="en-GB" dirty="0" smtClean="0">
                <a:sym typeface="Symbol"/>
              </a:rPr>
              <a:t>) = √[ </a:t>
            </a:r>
            <a:r>
              <a:rPr lang="en-GB" i="1" dirty="0" smtClean="0">
                <a:sym typeface="Symbol"/>
              </a:rPr>
              <a:t>j </a:t>
            </a:r>
            <a:r>
              <a:rPr lang="en-GB" dirty="0" smtClean="0">
                <a:sym typeface="Symbol"/>
              </a:rPr>
              <a:t>(</a:t>
            </a:r>
            <a:r>
              <a:rPr lang="en-GB" i="1" dirty="0" smtClean="0">
                <a:sym typeface="Symbol"/>
              </a:rPr>
              <a:t>j </a:t>
            </a:r>
            <a:r>
              <a:rPr lang="en-GB" dirty="0" smtClean="0">
                <a:sym typeface="Symbol"/>
              </a:rPr>
              <a:t>+1)−</a:t>
            </a:r>
            <a:r>
              <a:rPr lang="en-GB" i="1" dirty="0" smtClean="0">
                <a:sym typeface="Symbol"/>
              </a:rPr>
              <a:t>m </a:t>
            </a:r>
            <a:r>
              <a:rPr lang="en-GB" dirty="0" smtClean="0">
                <a:sym typeface="Symbol"/>
              </a:rPr>
              <a:t>(</a:t>
            </a:r>
            <a:r>
              <a:rPr lang="en-GB" i="1" dirty="0" smtClean="0">
                <a:sym typeface="Symbol"/>
              </a:rPr>
              <a:t>m </a:t>
            </a:r>
            <a:r>
              <a:rPr lang="en-GB" dirty="0" smtClean="0">
                <a:sym typeface="Symbol"/>
              </a:rPr>
              <a:t>±1)]</a:t>
            </a:r>
            <a:r>
              <a:rPr lang="en-GB" i="1" dirty="0" smtClean="0"/>
              <a:t>ħ</a:t>
            </a:r>
          </a:p>
          <a:p>
            <a:pPr eaLnBrk="1" hangingPunct="1">
              <a:defRPr/>
            </a:pPr>
            <a:r>
              <a:rPr lang="en-GB" dirty="0" err="1" smtClean="0"/>
              <a:t>Eigenvalues</a:t>
            </a:r>
            <a:endParaRPr lang="en-GB" dirty="0" smtClean="0"/>
          </a:p>
          <a:p>
            <a:pPr lvl="1" eaLnBrk="1" hangingPunct="1">
              <a:defRPr/>
            </a:pPr>
            <a:r>
              <a:rPr lang="en-GB" i="1" dirty="0" smtClean="0"/>
              <a:t>J </a:t>
            </a:r>
            <a:r>
              <a:rPr lang="en-GB" baseline="30000" dirty="0" smtClean="0"/>
              <a:t>2</a:t>
            </a:r>
            <a:r>
              <a:rPr lang="en-GB" dirty="0" smtClean="0"/>
              <a:t>: </a:t>
            </a:r>
            <a:r>
              <a:rPr lang="en-GB" i="1" dirty="0" smtClean="0"/>
              <a:t>j </a:t>
            </a:r>
            <a:r>
              <a:rPr lang="en-GB" dirty="0" smtClean="0"/>
              <a:t>( </a:t>
            </a:r>
            <a:r>
              <a:rPr lang="en-GB" i="1" dirty="0" smtClean="0"/>
              <a:t>j </a:t>
            </a:r>
            <a:r>
              <a:rPr lang="en-GB" dirty="0" smtClean="0"/>
              <a:t>+1)</a:t>
            </a:r>
            <a:r>
              <a:rPr lang="en-GB" i="1" dirty="0" smtClean="0"/>
              <a:t>ħ </a:t>
            </a:r>
            <a:r>
              <a:rPr lang="en-GB" baseline="30000" dirty="0" smtClean="0"/>
              <a:t>2</a:t>
            </a:r>
            <a:r>
              <a:rPr lang="en-GB" dirty="0" smtClean="0"/>
              <a:t>, j integer or half-integer</a:t>
            </a:r>
          </a:p>
          <a:p>
            <a:pPr lvl="1" eaLnBrk="1" hangingPunct="1">
              <a:defRPr/>
            </a:pPr>
            <a:r>
              <a:rPr lang="en-GB" i="1" dirty="0" err="1" smtClean="0"/>
              <a:t>J</a:t>
            </a:r>
            <a:r>
              <a:rPr lang="en-GB" i="1" baseline="-25000" dirty="0" err="1" smtClean="0"/>
              <a:t>z</a:t>
            </a:r>
            <a:r>
              <a:rPr lang="en-GB" dirty="0" smtClean="0"/>
              <a:t>: </a:t>
            </a:r>
            <a:r>
              <a:rPr lang="en-GB" i="1" dirty="0" smtClean="0"/>
              <a:t>m ħ</a:t>
            </a:r>
            <a:r>
              <a:rPr lang="en-GB" dirty="0" smtClean="0"/>
              <a:t>,  (−</a:t>
            </a:r>
            <a:r>
              <a:rPr lang="en-GB" i="1" dirty="0" smtClean="0"/>
              <a:t>j</a:t>
            </a:r>
            <a:r>
              <a:rPr lang="en-GB" dirty="0" smtClean="0"/>
              <a:t> ≤ </a:t>
            </a:r>
            <a:r>
              <a:rPr lang="en-GB" i="1" dirty="0" smtClean="0"/>
              <a:t>m</a:t>
            </a:r>
            <a:r>
              <a:rPr lang="en-GB" dirty="0" smtClean="0"/>
              <a:t> ≤ </a:t>
            </a:r>
            <a:r>
              <a:rPr lang="en-GB" i="1" dirty="0" smtClean="0"/>
              <a:t>j </a:t>
            </a:r>
            <a:r>
              <a:rPr lang="en-GB" dirty="0" smtClean="0"/>
              <a:t>) in steps of 1</a:t>
            </a:r>
          </a:p>
          <a:p>
            <a:pPr eaLnBrk="1" hangingPunct="1">
              <a:defRPr/>
            </a:pPr>
            <a:r>
              <a:rPr lang="en-GB" dirty="0" smtClean="0"/>
              <a:t>Matrix elements: raising (lowering) only non-zero on upper (lower) off-diagonal</a:t>
            </a:r>
          </a:p>
          <a:p>
            <a:pPr eaLnBrk="1" hangingPunct="1">
              <a:defRPr/>
            </a:pPr>
            <a:r>
              <a:rPr lang="en-GB" dirty="0" smtClean="0"/>
              <a:t>Eigenvector ordering convention for angular momentum: First eigenvector is </a:t>
            </a:r>
            <a:r>
              <a:rPr lang="en-GB" i="1" dirty="0" smtClean="0"/>
              <a:t>largest</a:t>
            </a:r>
            <a:r>
              <a:rPr lang="en-GB" dirty="0" smtClean="0"/>
              <a:t>  angular momentum (</a:t>
            </a:r>
            <a:r>
              <a:rPr lang="en-GB" i="1" dirty="0" smtClean="0"/>
              <a:t>m</a:t>
            </a:r>
            <a:r>
              <a:rPr lang="en-GB" dirty="0" smtClean="0"/>
              <a:t> = </a:t>
            </a:r>
            <a:r>
              <a:rPr lang="en-GB" i="1" dirty="0" smtClean="0"/>
              <a:t>j </a:t>
            </a:r>
            <a:r>
              <a:rPr lang="en-GB" dirty="0" smtClean="0"/>
              <a:t>).</a:t>
            </a:r>
          </a:p>
          <a:p>
            <a:pPr eaLnBrk="1" hangingPunct="1">
              <a:defRPr/>
            </a:pPr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dirty="0" smtClean="0"/>
              <a:t>Section 3 Recap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eaLnBrk="1" hangingPunct="1">
              <a:defRPr/>
            </a:pPr>
            <a:r>
              <a:rPr lang="en-GB" dirty="0" smtClean="0">
                <a:solidFill>
                  <a:srgbClr val="66CCFF"/>
                </a:solidFill>
              </a:rPr>
              <a:t>Direct products</a:t>
            </a:r>
          </a:p>
          <a:p>
            <a:pPr lvl="1" eaLnBrk="1" hangingPunct="1">
              <a:defRPr/>
            </a:pPr>
            <a:r>
              <a:rPr lang="en-GB" dirty="0" smtClean="0"/>
              <a:t>Of vector spaces, of the vectors in them, of operators operating on them</a:t>
            </a:r>
          </a:p>
          <a:p>
            <a:pPr lvl="1" eaLnBrk="1" hangingPunct="1">
              <a:defRPr/>
            </a:pPr>
            <a:r>
              <a:rPr lang="en-GB" dirty="0" smtClean="0"/>
              <a:t>Operator on first space (</a:t>
            </a:r>
            <a:r>
              <a:rPr lang="en-GB" i="1" dirty="0" smtClean="0"/>
              <a:t>A</a:t>
            </a:r>
            <a:r>
              <a:rPr lang="en-GB" baseline="-25000" dirty="0" smtClean="0"/>
              <a:t>1</a:t>
            </a:r>
            <a:r>
              <a:rPr lang="en-GB" dirty="0" smtClean="0"/>
              <a:t>) corresponds to </a:t>
            </a:r>
            <a:r>
              <a:rPr lang="en-GB" i="1" dirty="0" smtClean="0"/>
              <a:t>A</a:t>
            </a:r>
            <a:r>
              <a:rPr lang="en-GB" baseline="-25000" dirty="0" smtClean="0"/>
              <a:t>1</a:t>
            </a:r>
            <a:r>
              <a:rPr lang="en-GB" dirty="0" smtClean="0">
                <a:sym typeface="Symbol"/>
              </a:rPr>
              <a:t></a:t>
            </a:r>
            <a:r>
              <a:rPr lang="en-GB" i="1" dirty="0" smtClean="0">
                <a:sym typeface="Symbol"/>
              </a:rPr>
              <a:t>I </a:t>
            </a:r>
            <a:r>
              <a:rPr lang="en-GB" dirty="0" smtClean="0">
                <a:sym typeface="Symbol"/>
              </a:rPr>
              <a:t> </a:t>
            </a:r>
            <a:r>
              <a:rPr lang="en-GB" dirty="0" smtClean="0">
                <a:sym typeface="Symbol"/>
              </a:rPr>
              <a:t>on direct product space.</a:t>
            </a:r>
          </a:p>
          <a:p>
            <a:pPr eaLnBrk="1" hangingPunct="1">
              <a:defRPr/>
            </a:pPr>
            <a:r>
              <a:rPr lang="en-GB" dirty="0" smtClean="0">
                <a:sym typeface="Symbol"/>
              </a:rPr>
              <a:t>Orbital angular momentum acts on (</a:t>
            </a:r>
            <a:r>
              <a:rPr lang="en-GB" i="1" dirty="0" smtClean="0">
                <a:sym typeface="Symbol"/>
              </a:rPr>
              <a:t>,</a:t>
            </a:r>
            <a:r>
              <a:rPr lang="en-GB" dirty="0" smtClean="0">
                <a:sym typeface="Symbol"/>
              </a:rPr>
              <a:t>), factor space of 3-D space   (</a:t>
            </a:r>
            <a:r>
              <a:rPr lang="en-GB" i="1" dirty="0" smtClean="0">
                <a:sym typeface="Symbol"/>
              </a:rPr>
              <a:t>r, ,  </a:t>
            </a:r>
            <a:r>
              <a:rPr lang="en-GB" dirty="0" smtClean="0">
                <a:sym typeface="Symbol"/>
              </a:rPr>
              <a:t>). </a:t>
            </a:r>
          </a:p>
          <a:p>
            <a:pPr lvl="1" eaLnBrk="1" hangingPunct="1">
              <a:defRPr/>
            </a:pPr>
            <a:r>
              <a:rPr lang="en-GB" dirty="0" smtClean="0">
                <a:sym typeface="Symbol"/>
              </a:rPr>
              <a:t>Extra constraint on total angular momentum quantum number ℓ: integer, not half-integer</a:t>
            </a:r>
          </a:p>
          <a:p>
            <a:pPr eaLnBrk="1" hangingPunct="1">
              <a:defRPr/>
            </a:pPr>
            <a:r>
              <a:rPr lang="en-GB" dirty="0" smtClean="0">
                <a:sym typeface="Symbol"/>
              </a:rPr>
              <a:t>Spin angular momentum acts on its own vector space, independent of 3-D wave function.</a:t>
            </a:r>
          </a:p>
          <a:p>
            <a:pPr lvl="1" eaLnBrk="1" hangingPunct="1">
              <a:defRPr/>
            </a:pPr>
            <a:r>
              <a:rPr lang="en-GB" dirty="0" smtClean="0">
                <a:sym typeface="Symbol"/>
              </a:rPr>
              <a:t>Fundamental particles have definite total spin </a:t>
            </a:r>
            <a:r>
              <a:rPr lang="en-GB" i="1" dirty="0" smtClean="0">
                <a:sym typeface="Symbol"/>
              </a:rPr>
              <a:t>S </a:t>
            </a:r>
            <a:r>
              <a:rPr lang="en-GB" baseline="30000" dirty="0" smtClean="0">
                <a:sym typeface="Symbol"/>
              </a:rPr>
              <a:t>2</a:t>
            </a:r>
            <a:r>
              <a:rPr lang="en-GB" dirty="0" smtClean="0">
                <a:sym typeface="Symbol"/>
              </a:rPr>
              <a:t>: never changes.</a:t>
            </a:r>
          </a:p>
          <a:p>
            <a:pPr eaLnBrk="1" hangingPunct="1">
              <a:defRPr/>
            </a:pPr>
            <a:r>
              <a:rPr lang="en-GB" dirty="0" smtClean="0">
                <a:sym typeface="Symbol"/>
              </a:rPr>
              <a:t>Spin-half: 2-D vector space:</a:t>
            </a:r>
          </a:p>
          <a:p>
            <a:pPr lvl="1" eaLnBrk="1" hangingPunct="1">
              <a:defRPr/>
            </a:pPr>
            <a:r>
              <a:rPr lang="en-GB" dirty="0" smtClean="0">
                <a:sym typeface="Symbol"/>
              </a:rPr>
              <a:t>Spin in any one direction is superposition of spin up &amp; spin down along any other direction</a:t>
            </a:r>
          </a:p>
          <a:p>
            <a:pPr lvl="1" eaLnBrk="1" hangingPunct="1">
              <a:defRPr/>
            </a:pPr>
            <a:r>
              <a:rPr lang="en-GB" dirty="0" smtClean="0">
                <a:sym typeface="Symbol"/>
              </a:rPr>
              <a:t>Every superposition corresponds to definite spin in some direction or other.</a:t>
            </a:r>
            <a:endParaRPr lang="en-GB" dirty="0" smtClean="0"/>
          </a:p>
          <a:p>
            <a:pPr lvl="1" eaLnBrk="1" hangingPunct="1">
              <a:defRPr/>
            </a:pPr>
            <a:r>
              <a:rPr lang="en-GB" dirty="0" smtClean="0"/>
              <a:t>Pauli spin matrices (Neat algebraic properties)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Section 3 Recap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eaLnBrk="1" hangingPunct="1">
              <a:defRPr/>
            </a:pPr>
            <a:r>
              <a:rPr lang="en-GB" dirty="0" smtClean="0"/>
              <a:t>2</a:t>
            </a:r>
            <a:r>
              <a:rPr lang="en-GB" dirty="0" smtClean="0">
                <a:sym typeface="Symbol"/>
              </a:rPr>
              <a:t> rotation of spin-half particle reverses sign of wave function: need 4 rotation to get back to original.</a:t>
            </a:r>
          </a:p>
          <a:p>
            <a:pPr eaLnBrk="1" hangingPunct="1">
              <a:defRPr/>
            </a:pPr>
            <a:r>
              <a:rPr lang="en-GB" dirty="0" smtClean="0">
                <a:solidFill>
                  <a:srgbClr val="66CCFF"/>
                </a:solidFill>
                <a:sym typeface="Symbol"/>
              </a:rPr>
              <a:t>Magnetic resonance</a:t>
            </a:r>
            <a:r>
              <a:rPr lang="en-GB" dirty="0" smtClean="0">
                <a:sym typeface="Symbol"/>
              </a:rPr>
              <a:t> example (</a:t>
            </a:r>
            <a:r>
              <a:rPr lang="en-GB" dirty="0" smtClean="0">
                <a:solidFill>
                  <a:srgbClr val="66CCFF"/>
                </a:solidFill>
                <a:sym typeface="Symbol"/>
              </a:rPr>
              <a:t>Rabi precession</a:t>
            </a:r>
            <a:r>
              <a:rPr lang="en-GB" dirty="0" smtClean="0">
                <a:sym typeface="Symbol"/>
              </a:rPr>
              <a:t>): spin precession in a fixed field, modulated by rotating field.</a:t>
            </a:r>
          </a:p>
          <a:p>
            <a:pPr eaLnBrk="1" hangingPunct="1">
              <a:defRPr/>
            </a:pPr>
            <a:r>
              <a:rPr lang="en-GB" dirty="0" smtClean="0"/>
              <a:t>Addition of angular momentum</a:t>
            </a:r>
          </a:p>
          <a:p>
            <a:pPr lvl="1" eaLnBrk="1" hangingPunct="1">
              <a:defRPr/>
            </a:pPr>
            <a:r>
              <a:rPr lang="en-GB" dirty="0" smtClean="0"/>
              <a:t>Work in direct product space of components being summed</a:t>
            </a:r>
          </a:p>
          <a:p>
            <a:pPr lvl="1" eaLnBrk="1" hangingPunct="1">
              <a:defRPr/>
            </a:pPr>
            <a:r>
              <a:rPr lang="en-GB" i="1" dirty="0" smtClean="0"/>
              <a:t>J</a:t>
            </a:r>
            <a:r>
              <a:rPr lang="en-GB" dirty="0" smtClean="0"/>
              <a:t> = |</a:t>
            </a:r>
            <a:r>
              <a:rPr lang="en-GB" i="1" dirty="0" smtClean="0"/>
              <a:t>j</a:t>
            </a:r>
            <a:r>
              <a:rPr lang="en-GB" baseline="-25000" dirty="0" smtClean="0"/>
              <a:t>1</a:t>
            </a:r>
            <a:r>
              <a:rPr lang="en-GB" dirty="0" smtClean="0"/>
              <a:t>+</a:t>
            </a:r>
            <a:r>
              <a:rPr lang="en-GB" i="1" dirty="0" smtClean="0"/>
              <a:t>j</a:t>
            </a:r>
            <a:r>
              <a:rPr lang="en-GB" baseline="-25000" dirty="0" smtClean="0"/>
              <a:t>2</a:t>
            </a:r>
            <a:r>
              <a:rPr lang="en-GB" dirty="0" smtClean="0"/>
              <a:t>| to |</a:t>
            </a:r>
            <a:r>
              <a:rPr lang="en-GB" i="1" dirty="0" smtClean="0"/>
              <a:t>j</a:t>
            </a:r>
            <a:r>
              <a:rPr lang="en-GB" baseline="-25000" dirty="0" smtClean="0"/>
              <a:t>1</a:t>
            </a:r>
            <a:r>
              <a:rPr lang="en-GB" dirty="0" smtClean="0"/>
              <a:t>−</a:t>
            </a:r>
            <a:r>
              <a:rPr lang="en-GB" i="1" dirty="0" smtClean="0"/>
              <a:t>j</a:t>
            </a:r>
            <a:r>
              <a:rPr lang="en-GB" baseline="-25000" dirty="0" smtClean="0"/>
              <a:t>2</a:t>
            </a:r>
            <a:r>
              <a:rPr lang="en-GB" dirty="0" smtClean="0"/>
              <a:t>|</a:t>
            </a:r>
          </a:p>
          <a:p>
            <a:pPr lvl="1" eaLnBrk="1" hangingPunct="1">
              <a:defRPr/>
            </a:pPr>
            <a:r>
              <a:rPr lang="en-GB" dirty="0" smtClean="0"/>
              <a:t>Triplet and singlet states (sum of two spin-</a:t>
            </a:r>
            <a:r>
              <a:rPr lang="en-GB" dirty="0" err="1" smtClean="0"/>
              <a:t>halfs</a:t>
            </a:r>
            <a:r>
              <a:rPr lang="en-GB" dirty="0" smtClean="0"/>
              <a:t>) </a:t>
            </a:r>
          </a:p>
          <a:p>
            <a:pPr lvl="1" eaLnBrk="1" hangingPunct="1">
              <a:defRPr/>
            </a:pPr>
            <a:r>
              <a:rPr lang="en-GB" dirty="0" smtClean="0"/>
              <a:t>Find </a:t>
            </a:r>
            <a:r>
              <a:rPr lang="en-GB" dirty="0" err="1" smtClean="0">
                <a:solidFill>
                  <a:srgbClr val="66CCFF"/>
                </a:solidFill>
              </a:rPr>
              <a:t>Clebsch-Gordan</a:t>
            </a:r>
            <a:r>
              <a:rPr lang="en-GB" dirty="0" smtClean="0"/>
              <a:t> coefficients: amplitude of total angular momentum </a:t>
            </a:r>
            <a:r>
              <a:rPr lang="en-GB" dirty="0" err="1" smtClean="0"/>
              <a:t>eigenstates</a:t>
            </a:r>
            <a:r>
              <a:rPr lang="en-GB" dirty="0" smtClean="0"/>
              <a:t> |</a:t>
            </a:r>
            <a:r>
              <a:rPr lang="en-GB" i="1" dirty="0" smtClean="0"/>
              <a:t>J, M </a:t>
            </a:r>
            <a:r>
              <a:rPr lang="en-GB" b="1" dirty="0" smtClean="0">
                <a:sym typeface="Symbol"/>
              </a:rPr>
              <a:t></a:t>
            </a:r>
            <a:r>
              <a:rPr lang="en-GB" dirty="0" smtClean="0"/>
              <a:t> in terms of the simple direct products of component </a:t>
            </a:r>
            <a:r>
              <a:rPr lang="en-GB" dirty="0" err="1" smtClean="0"/>
              <a:t>ang</a:t>
            </a:r>
            <a:r>
              <a:rPr lang="en-GB" dirty="0" smtClean="0"/>
              <a:t>. mom. states, |</a:t>
            </a:r>
            <a:r>
              <a:rPr lang="en-GB" i="1" dirty="0" smtClean="0"/>
              <a:t>j</a:t>
            </a:r>
            <a:r>
              <a:rPr lang="en-GB" baseline="-25000" dirty="0" smtClean="0"/>
              <a:t>1</a:t>
            </a:r>
            <a:r>
              <a:rPr lang="en-GB" dirty="0" smtClean="0"/>
              <a:t>,</a:t>
            </a:r>
            <a:r>
              <a:rPr lang="en-GB" i="1" dirty="0" smtClean="0"/>
              <a:t>m</a:t>
            </a:r>
            <a:r>
              <a:rPr lang="en-GB" baseline="-25000" dirty="0" smtClean="0"/>
              <a:t>1</a:t>
            </a:r>
            <a:r>
              <a:rPr lang="en-GB" b="1" dirty="0" smtClean="0">
                <a:sym typeface="Symbol"/>
              </a:rPr>
              <a:t> </a:t>
            </a:r>
            <a:r>
              <a:rPr lang="en-GB" dirty="0" smtClean="0"/>
              <a:t>|</a:t>
            </a:r>
            <a:r>
              <a:rPr lang="en-GB" i="1" dirty="0" smtClean="0"/>
              <a:t>j</a:t>
            </a:r>
            <a:r>
              <a:rPr lang="en-GB" baseline="-25000" dirty="0" smtClean="0"/>
              <a:t>2</a:t>
            </a:r>
            <a:r>
              <a:rPr lang="en-GB" dirty="0" smtClean="0"/>
              <a:t>,</a:t>
            </a:r>
            <a:r>
              <a:rPr lang="en-GB" i="1" dirty="0" smtClean="0"/>
              <a:t>m</a:t>
            </a:r>
            <a:r>
              <a:rPr lang="en-GB" baseline="-25000" dirty="0" smtClean="0"/>
              <a:t>2</a:t>
            </a:r>
            <a:r>
              <a:rPr lang="en-GB" b="1" dirty="0" smtClean="0">
                <a:sym typeface="Symbol"/>
              </a:rPr>
              <a:t> </a:t>
            </a:r>
            <a:r>
              <a:rPr lang="en-GB" dirty="0" smtClean="0">
                <a:sym typeface="Symbol"/>
              </a:rPr>
              <a:t>:</a:t>
            </a:r>
            <a:endParaRPr lang="en-GB" dirty="0" smtClean="0"/>
          </a:p>
          <a:p>
            <a:pPr lvl="1" eaLnBrk="1" hangingPunct="1">
              <a:defRPr/>
            </a:pPr>
            <a:endParaRPr lang="en-GB" dirty="0" smtClean="0"/>
          </a:p>
          <a:p>
            <a:pPr lvl="1" eaLnBrk="1" hangingPunct="1">
              <a:defRPr/>
            </a:pPr>
            <a:endParaRPr lang="en-GB" dirty="0" smtClean="0"/>
          </a:p>
          <a:p>
            <a:pPr lvl="1" eaLnBrk="1" hangingPunct="1">
              <a:defRPr/>
            </a:pPr>
            <a:r>
              <a:rPr lang="en-GB" dirty="0" smtClean="0"/>
              <a:t>CG </a:t>
            </a:r>
            <a:r>
              <a:rPr lang="en-GB" dirty="0" err="1" smtClean="0"/>
              <a:t>Coeffs</a:t>
            </a:r>
            <a:r>
              <a:rPr lang="en-GB" dirty="0" smtClean="0"/>
              <a:t> = 0 unless </a:t>
            </a:r>
            <a:r>
              <a:rPr lang="en-GB" i="1" dirty="0" smtClean="0"/>
              <a:t>M</a:t>
            </a:r>
            <a:r>
              <a:rPr lang="en-GB" dirty="0" smtClean="0"/>
              <a:t> = </a:t>
            </a:r>
            <a:r>
              <a:rPr lang="en-GB" i="1" dirty="0" smtClean="0"/>
              <a:t>m</a:t>
            </a:r>
            <a:r>
              <a:rPr lang="en-GB" baseline="-25000" dirty="0" smtClean="0"/>
              <a:t>1</a:t>
            </a:r>
            <a:r>
              <a:rPr lang="en-GB" dirty="0" smtClean="0"/>
              <a:t>+</a:t>
            </a:r>
            <a:r>
              <a:rPr lang="en-GB" i="1" dirty="0" smtClean="0"/>
              <a:t>m</a:t>
            </a:r>
            <a:r>
              <a:rPr lang="en-GB" baseline="-25000" dirty="0" smtClean="0"/>
              <a:t>2</a:t>
            </a:r>
            <a:endParaRPr lang="en-GB" dirty="0" smtClean="0"/>
          </a:p>
          <a:p>
            <a:pPr lvl="1" eaLnBrk="1" hangingPunct="1">
              <a:defRPr/>
            </a:pPr>
            <a:r>
              <a:rPr lang="en-GB" dirty="0" smtClean="0">
                <a:solidFill>
                  <a:srgbClr val="66CCFF"/>
                </a:solidFill>
              </a:rPr>
              <a:t>Stretched states</a:t>
            </a:r>
            <a:r>
              <a:rPr lang="en-GB" dirty="0" smtClean="0"/>
              <a:t>: </a:t>
            </a:r>
          </a:p>
          <a:p>
            <a:endParaRPr lang="en-GB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2422759" y="4870005"/>
          <a:ext cx="3102265" cy="488546"/>
        </p:xfrm>
        <a:graphic>
          <a:graphicData uri="http://schemas.openxmlformats.org/presentationml/2006/ole">
            <p:oleObj spid="_x0000_s21506" name="Equation" r:id="rId3" imgW="1612800" imgH="253800" progId="Equation.3">
              <p:embed/>
            </p:oleObj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149975" y="6117468"/>
          <a:ext cx="7224987" cy="437878"/>
        </p:xfrm>
        <a:graphic>
          <a:graphicData uri="http://schemas.openxmlformats.org/presentationml/2006/ole">
            <p:oleObj spid="_x0000_s21507" name="Equation" r:id="rId4" imgW="4190760" imgH="2538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Section 4 Recap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GB" dirty="0" smtClean="0"/>
              <a:t>Functions as vectors in “</a:t>
            </a:r>
            <a:r>
              <a:rPr lang="en-GB" dirty="0" smtClean="0">
                <a:solidFill>
                  <a:srgbClr val="66CCFF"/>
                </a:solidFill>
              </a:rPr>
              <a:t>function space</a:t>
            </a:r>
            <a:r>
              <a:rPr lang="en-GB" dirty="0" smtClean="0"/>
              <a:t>”</a:t>
            </a:r>
          </a:p>
          <a:p>
            <a:pPr lvl="1"/>
            <a:r>
              <a:rPr lang="en-GB" dirty="0" smtClean="0"/>
              <a:t>Infinite-dimensional in most cases</a:t>
            </a:r>
          </a:p>
          <a:p>
            <a:r>
              <a:rPr lang="en-GB" dirty="0" smtClean="0"/>
              <a:t>Many ∞-D spaces, for different classes of functions</a:t>
            </a:r>
          </a:p>
          <a:p>
            <a:pPr lvl="1"/>
            <a:r>
              <a:rPr lang="en-GB" dirty="0" smtClean="0"/>
              <a:t>1, 2 3 or more coordinates</a:t>
            </a:r>
          </a:p>
          <a:p>
            <a:pPr lvl="1"/>
            <a:r>
              <a:rPr lang="en-GB" dirty="0" smtClean="0"/>
              <a:t>Continuous or allowed jumps</a:t>
            </a:r>
          </a:p>
          <a:p>
            <a:pPr lvl="1"/>
            <a:r>
              <a:rPr lang="en-GB" dirty="0" err="1" smtClean="0"/>
              <a:t>Normalizable</a:t>
            </a:r>
            <a:r>
              <a:rPr lang="en-GB" dirty="0" smtClean="0"/>
              <a:t>, i.e. </a:t>
            </a:r>
            <a:r>
              <a:rPr lang="en-GB" dirty="0" smtClean="0">
                <a:solidFill>
                  <a:srgbClr val="66CCFF"/>
                </a:solidFill>
              </a:rPr>
              <a:t>square </a:t>
            </a:r>
            <a:r>
              <a:rPr lang="en-GB" dirty="0" err="1" smtClean="0">
                <a:solidFill>
                  <a:srgbClr val="66CCFF"/>
                </a:solidFill>
              </a:rPr>
              <a:t>integrable</a:t>
            </a:r>
            <a:r>
              <a:rPr lang="en-GB" dirty="0" smtClean="0"/>
              <a:t> (</a:t>
            </a:r>
            <a:r>
              <a:rPr lang="en-GB" dirty="0" smtClean="0">
                <a:solidFill>
                  <a:srgbClr val="66CCFF"/>
                </a:solidFill>
              </a:rPr>
              <a:t>L</a:t>
            </a:r>
            <a:r>
              <a:rPr lang="en-GB" baseline="30000" dirty="0" smtClean="0">
                <a:solidFill>
                  <a:srgbClr val="66CCFF"/>
                </a:solidFill>
              </a:rPr>
              <a:t>2</a:t>
            </a:r>
            <a:r>
              <a:rPr lang="en-GB" dirty="0" smtClean="0"/>
              <a:t>) or not… </a:t>
            </a:r>
            <a:endParaRPr lang="en-GB" dirty="0" smtClean="0"/>
          </a:p>
          <a:p>
            <a:r>
              <a:rPr lang="en-GB" dirty="0" smtClean="0">
                <a:solidFill>
                  <a:srgbClr val="66CCFF"/>
                </a:solidFill>
              </a:rPr>
              <a:t>Overlap integral </a:t>
            </a:r>
            <a:r>
              <a:rPr lang="en-GB" dirty="0" smtClean="0"/>
              <a:t>is inner product:</a:t>
            </a:r>
          </a:p>
          <a:p>
            <a:endParaRPr lang="en-GB" dirty="0" smtClean="0"/>
          </a:p>
          <a:p>
            <a:pPr lvl="1"/>
            <a:endParaRPr lang="en-GB" dirty="0" smtClean="0"/>
          </a:p>
          <a:p>
            <a:pPr lvl="1"/>
            <a:r>
              <a:rPr lang="en-GB" dirty="0" smtClean="0"/>
              <a:t>where </a:t>
            </a:r>
            <a:r>
              <a:rPr lang="en-GB" i="1" dirty="0" err="1" smtClean="0"/>
              <a:t>f</a:t>
            </a:r>
            <a:r>
              <a:rPr lang="en-GB" i="1" baseline="-25000" dirty="0" err="1" smtClean="0"/>
              <a:t>i</a:t>
            </a:r>
            <a:r>
              <a:rPr lang="en-GB" i="1" baseline="-25000" dirty="0" smtClean="0"/>
              <a:t> </a:t>
            </a:r>
            <a:r>
              <a:rPr lang="en-GB" i="1" dirty="0" smtClean="0"/>
              <a:t>, </a:t>
            </a:r>
            <a:r>
              <a:rPr lang="en-GB" i="1" dirty="0" err="1" smtClean="0"/>
              <a:t>g</a:t>
            </a:r>
            <a:r>
              <a:rPr lang="en-GB" i="1" baseline="-25000" dirty="0" err="1" smtClean="0"/>
              <a:t>i</a:t>
            </a:r>
            <a:r>
              <a:rPr lang="en-GB" i="1" dirty="0" smtClean="0"/>
              <a:t> </a:t>
            </a:r>
            <a:r>
              <a:rPr lang="en-GB" dirty="0" smtClean="0"/>
              <a:t>are amplitudes of Fourier components of  </a:t>
            </a:r>
            <a:r>
              <a:rPr lang="en-GB" i="1" dirty="0" smtClean="0"/>
              <a:t>f</a:t>
            </a:r>
            <a:r>
              <a:rPr lang="en-GB" dirty="0" smtClean="0"/>
              <a:t>  &amp; </a:t>
            </a:r>
            <a:r>
              <a:rPr lang="en-GB" i="1" dirty="0" smtClean="0"/>
              <a:t>g</a:t>
            </a:r>
            <a:r>
              <a:rPr lang="en-GB" dirty="0" smtClean="0"/>
              <a:t>.</a:t>
            </a:r>
          </a:p>
          <a:p>
            <a:r>
              <a:rPr lang="en-GB" dirty="0" smtClean="0"/>
              <a:t>Discontinuous functions require fussy treatment</a:t>
            </a:r>
          </a:p>
          <a:p>
            <a:pPr lvl="1"/>
            <a:r>
              <a:rPr lang="en-GB" dirty="0" smtClean="0"/>
              <a:t>Don’t represent physically possible wave functions.</a:t>
            </a:r>
          </a:p>
          <a:p>
            <a:r>
              <a:rPr lang="en-GB" dirty="0" smtClean="0"/>
              <a:t>Operators with continuous </a:t>
            </a:r>
            <a:r>
              <a:rPr lang="en-GB" dirty="0" err="1" smtClean="0"/>
              <a:t>eigenvalues</a:t>
            </a:r>
            <a:r>
              <a:rPr lang="en-GB" dirty="0" smtClean="0"/>
              <a:t> have </a:t>
            </a:r>
            <a:r>
              <a:rPr lang="en-GB" dirty="0" err="1" smtClean="0"/>
              <a:t>unnormalizable</a:t>
            </a:r>
            <a:r>
              <a:rPr lang="en-GB" dirty="0" smtClean="0"/>
              <a:t> </a:t>
            </a:r>
            <a:r>
              <a:rPr lang="en-GB" dirty="0" err="1" smtClean="0"/>
              <a:t>eigenfunctions</a:t>
            </a:r>
            <a:r>
              <a:rPr lang="en-GB" dirty="0" smtClean="0"/>
              <a:t> (delta functions, </a:t>
            </a:r>
            <a:r>
              <a:rPr lang="en-GB" dirty="0" err="1" smtClean="0"/>
              <a:t>fourier</a:t>
            </a:r>
            <a:r>
              <a:rPr lang="en-GB" dirty="0" smtClean="0"/>
              <a:t> components)</a:t>
            </a:r>
          </a:p>
          <a:p>
            <a:pPr lvl="1"/>
            <a:r>
              <a:rPr lang="en-GB" dirty="0" smtClean="0"/>
              <a:t>Not physically observable but mathematically convenient.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2103768" y="3603009"/>
          <a:ext cx="4445143" cy="545910"/>
        </p:xfrm>
        <a:graphic>
          <a:graphicData uri="http://schemas.openxmlformats.org/presentationml/2006/ole">
            <p:oleObj spid="_x0000_s38914" name="Equation" r:id="rId3" imgW="1726920" imgH="279360" progId="Equation.3">
              <p:embed/>
            </p:oleObj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Recap 4 continued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>
                <a:solidFill>
                  <a:srgbClr val="66CCFF"/>
                </a:solidFill>
              </a:rPr>
              <a:t>Domain</a:t>
            </a:r>
            <a:r>
              <a:rPr lang="en-GB" dirty="0" smtClean="0"/>
              <a:t> of operator: D(</a:t>
            </a:r>
            <a:r>
              <a:rPr lang="en-GB" i="1" dirty="0" smtClean="0"/>
              <a:t>A</a:t>
            </a:r>
            <a:r>
              <a:rPr lang="en-GB" dirty="0" smtClean="0"/>
              <a:t>) is subspace of vectors |v</a:t>
            </a:r>
            <a:r>
              <a:rPr lang="en-GB" b="1" dirty="0" smtClean="0">
                <a:sym typeface="Symbol"/>
              </a:rPr>
              <a:t></a:t>
            </a:r>
            <a:r>
              <a:rPr lang="en-GB" dirty="0" smtClean="0"/>
              <a:t> for which </a:t>
            </a:r>
            <a:r>
              <a:rPr lang="en-GB" i="1" dirty="0" err="1" smtClean="0"/>
              <a:t>A</a:t>
            </a:r>
            <a:r>
              <a:rPr lang="en-GB" dirty="0" err="1" smtClean="0"/>
              <a:t>|v</a:t>
            </a:r>
            <a:r>
              <a:rPr lang="en-GB" b="1" dirty="0" smtClean="0">
                <a:sym typeface="Symbol"/>
              </a:rPr>
              <a:t> </a:t>
            </a:r>
            <a:r>
              <a:rPr lang="en-GB" dirty="0" smtClean="0">
                <a:sym typeface="Symbol"/>
              </a:rPr>
              <a:t>is in original space</a:t>
            </a:r>
          </a:p>
          <a:p>
            <a:r>
              <a:rPr lang="en-GB" dirty="0" smtClean="0"/>
              <a:t>For operator A with continuous </a:t>
            </a:r>
            <a:r>
              <a:rPr lang="en-GB" dirty="0" err="1" smtClean="0"/>
              <a:t>eigenvalues</a:t>
            </a: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 lvl="1"/>
            <a:r>
              <a:rPr lang="en-GB" dirty="0" smtClean="0">
                <a:solidFill>
                  <a:srgbClr val="66CCFF"/>
                </a:solidFill>
              </a:rPr>
              <a:t>Completeness relation</a:t>
            </a:r>
            <a:r>
              <a:rPr lang="en-GB" dirty="0" smtClean="0"/>
              <a:t>/</a:t>
            </a:r>
            <a:r>
              <a:rPr lang="en-GB" dirty="0" err="1" smtClean="0"/>
              <a:t>diagonalised</a:t>
            </a:r>
            <a:r>
              <a:rPr lang="en-GB" dirty="0" smtClean="0"/>
              <a:t> form of operator.</a:t>
            </a:r>
          </a:p>
          <a:p>
            <a:pPr lvl="1"/>
            <a:endParaRPr lang="en-GB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2709229" y="3128749"/>
          <a:ext cx="3081402" cy="1817237"/>
        </p:xfrm>
        <a:graphic>
          <a:graphicData uri="http://schemas.openxmlformats.org/presentationml/2006/ole">
            <p:oleObj spid="_x0000_s39938" name="Equation" r:id="rId3" imgW="990360" imgH="583920" progId="Equation.3">
              <p:embed/>
            </p:oleObj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Recap 4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GB" dirty="0" smtClean="0">
                <a:solidFill>
                  <a:srgbClr val="66CCFF"/>
                </a:solidFill>
              </a:rPr>
              <a:t>Position operator </a:t>
            </a:r>
            <a:r>
              <a:rPr lang="en-GB" i="1" dirty="0" smtClean="0">
                <a:solidFill>
                  <a:srgbClr val="66CCFF"/>
                </a:solidFill>
              </a:rPr>
              <a:t>x </a:t>
            </a:r>
            <a:r>
              <a:rPr lang="en-GB" dirty="0" smtClean="0"/>
              <a:t>:</a:t>
            </a:r>
          </a:p>
          <a:p>
            <a:pPr lvl="1"/>
            <a:r>
              <a:rPr lang="en-GB" dirty="0" smtClean="0"/>
              <a:t>In position representation, multiply wave function by </a:t>
            </a:r>
            <a:r>
              <a:rPr lang="en-GB" i="1" dirty="0" smtClean="0"/>
              <a:t>x</a:t>
            </a:r>
          </a:p>
          <a:p>
            <a:pPr lvl="1"/>
            <a:r>
              <a:rPr lang="en-GB" dirty="0" err="1" smtClean="0"/>
              <a:t>Eigenfunctions</a:t>
            </a:r>
            <a:r>
              <a:rPr lang="en-GB" dirty="0" smtClean="0"/>
              <a:t> (unphysical) are Dirac delta-functions.</a:t>
            </a:r>
          </a:p>
          <a:p>
            <a:pPr lvl="1"/>
            <a:r>
              <a:rPr lang="en-GB" dirty="0" smtClean="0"/>
              <a:t>Best considered as bras, not </a:t>
            </a:r>
            <a:r>
              <a:rPr lang="en-GB" dirty="0" err="1" smtClean="0"/>
              <a:t>kets</a:t>
            </a:r>
            <a:r>
              <a:rPr lang="en-GB" dirty="0" smtClean="0"/>
              <a:t>:</a:t>
            </a:r>
          </a:p>
          <a:p>
            <a:pPr lvl="2"/>
            <a:r>
              <a:rPr lang="en-GB" b="1" dirty="0" smtClean="0">
                <a:sym typeface="Symbol"/>
              </a:rPr>
              <a:t> </a:t>
            </a:r>
            <a:r>
              <a:rPr lang="en-GB" i="1" dirty="0" smtClean="0">
                <a:sym typeface="Symbol"/>
              </a:rPr>
              <a:t>x </a:t>
            </a:r>
            <a:r>
              <a:rPr lang="en-GB" dirty="0" smtClean="0">
                <a:sym typeface="Symbol"/>
              </a:rPr>
              <a:t>|</a:t>
            </a:r>
            <a:r>
              <a:rPr lang="en-GB" i="1" dirty="0" smtClean="0">
                <a:sym typeface="Symbol"/>
              </a:rPr>
              <a:t></a:t>
            </a:r>
            <a:r>
              <a:rPr lang="en-GB" b="1" dirty="0" smtClean="0">
                <a:sym typeface="Symbol"/>
              </a:rPr>
              <a:t> </a:t>
            </a:r>
            <a:r>
              <a:rPr lang="en-GB" dirty="0" smtClean="0">
                <a:sym typeface="Symbol"/>
              </a:rPr>
              <a:t>= </a:t>
            </a:r>
            <a:r>
              <a:rPr lang="en-GB" i="1" dirty="0" smtClean="0">
                <a:sym typeface="Symbol"/>
              </a:rPr>
              <a:t></a:t>
            </a:r>
            <a:r>
              <a:rPr lang="en-GB" dirty="0" smtClean="0">
                <a:sym typeface="Symbol"/>
              </a:rPr>
              <a:t>(</a:t>
            </a:r>
            <a:r>
              <a:rPr lang="en-GB" i="1" dirty="0" smtClean="0">
                <a:sym typeface="Symbol"/>
              </a:rPr>
              <a:t>x</a:t>
            </a:r>
            <a:r>
              <a:rPr lang="en-GB" dirty="0" smtClean="0">
                <a:sym typeface="Symbol"/>
              </a:rPr>
              <a:t>)</a:t>
            </a:r>
          </a:p>
          <a:p>
            <a:r>
              <a:rPr lang="en-GB" dirty="0" err="1" smtClean="0">
                <a:solidFill>
                  <a:srgbClr val="66CCFF"/>
                </a:solidFill>
                <a:sym typeface="Symbol"/>
              </a:rPr>
              <a:t>Wavenumber</a:t>
            </a:r>
            <a:r>
              <a:rPr lang="en-GB" dirty="0" smtClean="0">
                <a:solidFill>
                  <a:srgbClr val="66CCFF"/>
                </a:solidFill>
                <a:sym typeface="Symbol"/>
              </a:rPr>
              <a:t> operator </a:t>
            </a:r>
            <a:r>
              <a:rPr lang="en-GB" i="1" dirty="0" smtClean="0">
                <a:solidFill>
                  <a:srgbClr val="66CCFF"/>
                </a:solidFill>
                <a:sym typeface="Symbol"/>
              </a:rPr>
              <a:t>K </a:t>
            </a:r>
            <a:r>
              <a:rPr lang="en-GB" dirty="0" smtClean="0">
                <a:sym typeface="Symbol"/>
              </a:rPr>
              <a:t>:</a:t>
            </a:r>
          </a:p>
          <a:p>
            <a:pPr lvl="1"/>
            <a:r>
              <a:rPr lang="en-GB" dirty="0" smtClean="0">
                <a:sym typeface="Symbol"/>
              </a:rPr>
              <a:t>In position representation: </a:t>
            </a:r>
            <a:r>
              <a:rPr lang="en-GB" i="1" dirty="0" smtClean="0">
                <a:sym typeface="Symbol"/>
              </a:rPr>
              <a:t>-</a:t>
            </a:r>
            <a:r>
              <a:rPr lang="en-GB" i="1" dirty="0" err="1" smtClean="0">
                <a:sym typeface="Symbol"/>
              </a:rPr>
              <a:t>i</a:t>
            </a:r>
            <a:r>
              <a:rPr lang="en-GB" i="1" dirty="0" smtClean="0">
                <a:sym typeface="Symbol"/>
              </a:rPr>
              <a:t> d/</a:t>
            </a:r>
            <a:r>
              <a:rPr lang="en-GB" i="1" dirty="0" err="1" smtClean="0">
                <a:sym typeface="Symbol"/>
              </a:rPr>
              <a:t>dx</a:t>
            </a:r>
            <a:r>
              <a:rPr lang="en-GB" i="1" dirty="0" smtClean="0">
                <a:sym typeface="Symbol"/>
              </a:rPr>
              <a:t>.</a:t>
            </a:r>
          </a:p>
          <a:p>
            <a:pPr lvl="1"/>
            <a:r>
              <a:rPr lang="en-GB" dirty="0" err="1" smtClean="0"/>
              <a:t>Eigenfunctions</a:t>
            </a:r>
            <a:r>
              <a:rPr lang="en-GB" dirty="0" smtClean="0"/>
              <a:t> in position representation are pure complex waves: </a:t>
            </a:r>
            <a:r>
              <a:rPr lang="en-GB" dirty="0" err="1" smtClean="0"/>
              <a:t>e</a:t>
            </a:r>
            <a:r>
              <a:rPr lang="en-GB" baseline="30000" dirty="0" err="1" smtClean="0"/>
              <a:t>ikx</a:t>
            </a:r>
            <a:r>
              <a:rPr lang="en-GB" dirty="0" smtClean="0"/>
              <a:t>/</a:t>
            </a:r>
            <a:r>
              <a:rPr lang="en-GB" dirty="0" smtClean="0">
                <a:sym typeface="Symbol"/>
              </a:rPr>
              <a:t>2</a:t>
            </a:r>
          </a:p>
          <a:p>
            <a:pPr lvl="1"/>
            <a:r>
              <a:rPr lang="en-GB" dirty="0" smtClean="0">
                <a:sym typeface="Symbol"/>
              </a:rPr>
              <a:t>In </a:t>
            </a:r>
            <a:r>
              <a:rPr lang="en-GB" dirty="0" err="1" smtClean="0">
                <a:sym typeface="Symbol"/>
              </a:rPr>
              <a:t>wavenumber</a:t>
            </a:r>
            <a:r>
              <a:rPr lang="en-GB" dirty="0" smtClean="0">
                <a:sym typeface="Symbol"/>
              </a:rPr>
              <a:t> representation: delta-functions.</a:t>
            </a:r>
          </a:p>
          <a:p>
            <a:pPr lvl="1"/>
            <a:r>
              <a:rPr lang="en-GB" dirty="0" err="1" smtClean="0">
                <a:sym typeface="Symbol"/>
              </a:rPr>
              <a:t>Hermitian</a:t>
            </a:r>
            <a:r>
              <a:rPr lang="en-GB" dirty="0" smtClean="0">
                <a:sym typeface="Symbol"/>
              </a:rPr>
              <a:t> </a:t>
            </a:r>
            <a:r>
              <a:rPr lang="en-GB" i="1" dirty="0" smtClean="0">
                <a:sym typeface="Symbol"/>
              </a:rPr>
              <a:t>if</a:t>
            </a:r>
            <a:r>
              <a:rPr lang="en-GB" dirty="0" smtClean="0">
                <a:sym typeface="Symbol"/>
              </a:rPr>
              <a:t> </a:t>
            </a:r>
            <a:r>
              <a:rPr lang="en-GB" dirty="0" err="1" smtClean="0">
                <a:sym typeface="Symbol"/>
              </a:rPr>
              <a:t>wavefunction</a:t>
            </a:r>
            <a:r>
              <a:rPr lang="en-GB" dirty="0" smtClean="0">
                <a:sym typeface="Symbol"/>
              </a:rPr>
              <a:t> tends to zero at infinity (as do all </a:t>
            </a:r>
            <a:r>
              <a:rPr lang="en-GB" dirty="0" err="1" smtClean="0">
                <a:sym typeface="Symbol"/>
              </a:rPr>
              <a:t>normalizable</a:t>
            </a:r>
            <a:r>
              <a:rPr lang="en-GB" dirty="0" smtClean="0">
                <a:sym typeface="Symbol"/>
              </a:rPr>
              <a:t> functions).</a:t>
            </a:r>
          </a:p>
          <a:p>
            <a:r>
              <a:rPr lang="en-GB" dirty="0" smtClean="0">
                <a:sym typeface="Symbol"/>
              </a:rPr>
              <a:t>Fourier transform is a unitary transform:</a:t>
            </a:r>
          </a:p>
          <a:p>
            <a:pPr lvl="1"/>
            <a:r>
              <a:rPr lang="en-GB" dirty="0" smtClean="0">
                <a:sym typeface="Symbol"/>
              </a:rPr>
              <a:t>Change of basis from position to </a:t>
            </a:r>
            <a:r>
              <a:rPr lang="en-GB" dirty="0" err="1" smtClean="0">
                <a:sym typeface="Symbol"/>
              </a:rPr>
              <a:t>wavenumber</a:t>
            </a:r>
            <a:r>
              <a:rPr lang="en-GB" dirty="0" smtClean="0">
                <a:sym typeface="Symbol"/>
              </a:rPr>
              <a:t> basis</a:t>
            </a:r>
          </a:p>
          <a:p>
            <a:r>
              <a:rPr lang="en-GB" dirty="0" smtClean="0">
                <a:sym typeface="Symbol"/>
              </a:rPr>
              <a:t>In QM, </a:t>
            </a:r>
            <a:r>
              <a:rPr lang="en-GB" dirty="0" smtClean="0">
                <a:solidFill>
                  <a:srgbClr val="66CCFF"/>
                </a:solidFill>
                <a:sym typeface="Symbol"/>
              </a:rPr>
              <a:t>momentum</a:t>
            </a:r>
            <a:r>
              <a:rPr lang="en-GB" dirty="0" smtClean="0">
                <a:sym typeface="Symbol"/>
              </a:rPr>
              <a:t> </a:t>
            </a:r>
            <a:r>
              <a:rPr lang="en-GB" i="1" dirty="0" smtClean="0">
                <a:sym typeface="Symbol"/>
              </a:rPr>
              <a:t>p</a:t>
            </a:r>
            <a:r>
              <a:rPr lang="en-GB" dirty="0" smtClean="0">
                <a:sym typeface="Symbol"/>
              </a:rPr>
              <a:t> = </a:t>
            </a:r>
            <a:r>
              <a:rPr lang="en-GB" i="1" dirty="0" err="1" smtClean="0">
                <a:sym typeface="Symbol"/>
              </a:rPr>
              <a:t>ħK</a:t>
            </a:r>
            <a:endParaRPr lang="en-GB" i="1" dirty="0" smtClean="0"/>
          </a:p>
          <a:p>
            <a:pPr lvl="1"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Recap 5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smtClean="0"/>
              <a:t>Simple harmonic oscillator</a:t>
            </a:r>
          </a:p>
          <a:p>
            <a:r>
              <a:rPr lang="en-GB" dirty="0" smtClean="0"/>
              <a:t>H = </a:t>
            </a:r>
            <a:r>
              <a:rPr lang="en-GB" i="1" dirty="0" smtClean="0"/>
              <a:t>p </a:t>
            </a:r>
            <a:r>
              <a:rPr lang="en-GB" baseline="30000" dirty="0" smtClean="0"/>
              <a:t>2</a:t>
            </a:r>
            <a:r>
              <a:rPr lang="en-GB" i="1" dirty="0" smtClean="0"/>
              <a:t>/ </a:t>
            </a:r>
            <a:r>
              <a:rPr lang="en-GB" dirty="0" smtClean="0"/>
              <a:t>2</a:t>
            </a:r>
            <a:r>
              <a:rPr lang="en-GB" i="1" dirty="0" smtClean="0"/>
              <a:t>m + x</a:t>
            </a:r>
            <a:r>
              <a:rPr lang="en-GB" baseline="30000" dirty="0" smtClean="0"/>
              <a:t> 2</a:t>
            </a:r>
            <a:r>
              <a:rPr lang="en-GB" i="1" dirty="0" smtClean="0"/>
              <a:t>(m</a:t>
            </a:r>
            <a:r>
              <a:rPr lang="en-GB" i="1" dirty="0" smtClean="0">
                <a:sym typeface="Symbol"/>
              </a:rPr>
              <a:t></a:t>
            </a:r>
            <a:r>
              <a:rPr lang="en-GB" i="1" baseline="30000" dirty="0" smtClean="0">
                <a:sym typeface="Symbol"/>
              </a:rPr>
              <a:t> </a:t>
            </a:r>
            <a:r>
              <a:rPr lang="en-GB" baseline="30000" dirty="0" smtClean="0">
                <a:sym typeface="Symbol"/>
              </a:rPr>
              <a:t>2</a:t>
            </a:r>
            <a:r>
              <a:rPr lang="en-GB" i="1" dirty="0" smtClean="0">
                <a:sym typeface="Symbol"/>
              </a:rPr>
              <a:t>/ </a:t>
            </a:r>
            <a:r>
              <a:rPr lang="en-GB" dirty="0" smtClean="0">
                <a:sym typeface="Symbol"/>
              </a:rPr>
              <a:t>2</a:t>
            </a:r>
            <a:r>
              <a:rPr lang="en-GB" i="1" dirty="0" smtClean="0">
                <a:sym typeface="Symbol"/>
              </a:rPr>
              <a:t>) </a:t>
            </a:r>
            <a:r>
              <a:rPr lang="en-GB" dirty="0" smtClean="0">
                <a:sym typeface="Symbol"/>
              </a:rPr>
              <a:t>= </a:t>
            </a:r>
            <a:r>
              <a:rPr lang="en-GB" i="1" dirty="0" smtClean="0">
                <a:sym typeface="Symbol"/>
              </a:rPr>
              <a:t>ħ(</a:t>
            </a:r>
            <a:r>
              <a:rPr lang="en-GB" i="1" dirty="0" err="1" smtClean="0">
                <a:sym typeface="Symbol"/>
              </a:rPr>
              <a:t>a</a:t>
            </a:r>
            <a:r>
              <a:rPr lang="en-GB" i="1" baseline="30000" dirty="0" err="1" smtClean="0">
                <a:sym typeface="Symbol"/>
              </a:rPr>
              <a:t>†</a:t>
            </a:r>
            <a:r>
              <a:rPr lang="en-GB" i="1" dirty="0" err="1" smtClean="0">
                <a:sym typeface="Symbol"/>
              </a:rPr>
              <a:t>a</a:t>
            </a:r>
            <a:r>
              <a:rPr lang="en-GB" i="1" dirty="0" smtClean="0">
                <a:sym typeface="Symbol"/>
              </a:rPr>
              <a:t> + </a:t>
            </a:r>
            <a:r>
              <a:rPr lang="en-GB" dirty="0" smtClean="0">
                <a:sym typeface="Symbol"/>
              </a:rPr>
              <a:t>½</a:t>
            </a:r>
            <a:r>
              <a:rPr lang="en-GB" i="1" dirty="0" smtClean="0">
                <a:sym typeface="Symbol"/>
              </a:rPr>
              <a:t>)</a:t>
            </a:r>
          </a:p>
          <a:p>
            <a:pPr lvl="1"/>
            <a:r>
              <a:rPr lang="en-GB" i="1" dirty="0" smtClean="0">
                <a:sym typeface="Symbol"/>
              </a:rPr>
              <a:t>a</a:t>
            </a:r>
            <a:r>
              <a:rPr lang="en-GB" dirty="0" smtClean="0">
                <a:sym typeface="Symbol"/>
              </a:rPr>
              <a:t> = </a:t>
            </a:r>
            <a:r>
              <a:rPr lang="en-GB" i="1" dirty="0" err="1" smtClean="0">
                <a:sym typeface="Symbol"/>
              </a:rPr>
              <a:t>Ax</a:t>
            </a:r>
            <a:r>
              <a:rPr lang="en-GB" dirty="0" smtClean="0">
                <a:sym typeface="Symbol"/>
              </a:rPr>
              <a:t> + </a:t>
            </a:r>
            <a:r>
              <a:rPr lang="en-GB" i="1" dirty="0" err="1" smtClean="0">
                <a:sym typeface="Symbol"/>
              </a:rPr>
              <a:t>i</a:t>
            </a:r>
            <a:r>
              <a:rPr lang="en-GB" dirty="0" smtClean="0">
                <a:sym typeface="Symbol"/>
              </a:rPr>
              <a:t> </a:t>
            </a:r>
            <a:r>
              <a:rPr lang="en-GB" i="1" dirty="0" smtClean="0">
                <a:sym typeface="Symbol"/>
              </a:rPr>
              <a:t>B p    </a:t>
            </a:r>
            <a:r>
              <a:rPr lang="en-GB" dirty="0" smtClean="0">
                <a:sym typeface="Symbol"/>
              </a:rPr>
              <a:t>for suitable A,B</a:t>
            </a:r>
          </a:p>
          <a:p>
            <a:r>
              <a:rPr lang="en-GB" i="1" dirty="0" err="1" smtClean="0">
                <a:sym typeface="Symbol"/>
              </a:rPr>
              <a:t>a</a:t>
            </a:r>
            <a:r>
              <a:rPr lang="en-GB" i="1" baseline="30000" dirty="0" err="1" smtClean="0">
                <a:sym typeface="Symbol"/>
              </a:rPr>
              <a:t>†</a:t>
            </a:r>
            <a:r>
              <a:rPr lang="en-GB" i="1" dirty="0" err="1" smtClean="0">
                <a:sym typeface="Symbol"/>
              </a:rPr>
              <a:t>a</a:t>
            </a:r>
            <a:r>
              <a:rPr lang="en-GB" dirty="0" smtClean="0">
                <a:sym typeface="Symbol"/>
              </a:rPr>
              <a:t>=</a:t>
            </a:r>
            <a:r>
              <a:rPr lang="en-GB" i="1" dirty="0" smtClean="0">
                <a:sym typeface="Symbol"/>
              </a:rPr>
              <a:t> N </a:t>
            </a:r>
            <a:r>
              <a:rPr lang="en-GB" dirty="0" smtClean="0">
                <a:sym typeface="Symbol"/>
              </a:rPr>
              <a:t>  is </a:t>
            </a:r>
            <a:r>
              <a:rPr lang="en-GB" dirty="0" smtClean="0">
                <a:solidFill>
                  <a:srgbClr val="66CCFF"/>
                </a:solidFill>
                <a:sym typeface="Symbol"/>
              </a:rPr>
              <a:t>number operator</a:t>
            </a:r>
            <a:r>
              <a:rPr lang="en-GB" dirty="0" smtClean="0">
                <a:sym typeface="Symbol"/>
              </a:rPr>
              <a:t>, </a:t>
            </a:r>
            <a:r>
              <a:rPr lang="en-GB" dirty="0" err="1" smtClean="0">
                <a:sym typeface="Symbol"/>
              </a:rPr>
              <a:t>eigenvalues</a:t>
            </a:r>
            <a:r>
              <a:rPr lang="en-GB" dirty="0" smtClean="0">
                <a:sym typeface="Symbol"/>
              </a:rPr>
              <a:t> 0,1,2,…</a:t>
            </a:r>
          </a:p>
          <a:p>
            <a:r>
              <a:rPr lang="en-GB" dirty="0" smtClean="0">
                <a:sym typeface="Symbol"/>
              </a:rPr>
              <a:t>Total energy = (</a:t>
            </a:r>
            <a:r>
              <a:rPr lang="en-GB" i="1" dirty="0" smtClean="0">
                <a:sym typeface="Symbol"/>
              </a:rPr>
              <a:t>n </a:t>
            </a:r>
            <a:r>
              <a:rPr lang="en-GB" dirty="0" smtClean="0">
                <a:sym typeface="Symbol"/>
              </a:rPr>
              <a:t>+ ½)</a:t>
            </a:r>
            <a:r>
              <a:rPr lang="en-GB" i="1" dirty="0" smtClean="0">
                <a:sym typeface="Symbol"/>
              </a:rPr>
              <a:t> ħ</a:t>
            </a:r>
            <a:r>
              <a:rPr lang="en-GB" i="1" dirty="0" smtClean="0">
                <a:sym typeface="Symbol"/>
              </a:rPr>
              <a:t></a:t>
            </a:r>
          </a:p>
          <a:p>
            <a:r>
              <a:rPr lang="en-GB" i="1" dirty="0" smtClean="0">
                <a:sym typeface="Symbol"/>
              </a:rPr>
              <a:t>a</a:t>
            </a:r>
            <a:r>
              <a:rPr lang="en-GB" i="1" baseline="30000" dirty="0" smtClean="0">
                <a:sym typeface="Symbol"/>
              </a:rPr>
              <a:t>† </a:t>
            </a:r>
            <a:r>
              <a:rPr lang="en-GB" dirty="0" smtClean="0">
                <a:sym typeface="Symbol"/>
              </a:rPr>
              <a:t>= </a:t>
            </a:r>
            <a:r>
              <a:rPr lang="en-GB" dirty="0" smtClean="0">
                <a:solidFill>
                  <a:srgbClr val="66CCFF"/>
                </a:solidFill>
                <a:sym typeface="Symbol"/>
              </a:rPr>
              <a:t>creation operator</a:t>
            </a:r>
            <a:r>
              <a:rPr lang="en-GB" dirty="0" smtClean="0">
                <a:sym typeface="Symbol"/>
              </a:rPr>
              <a:t>: adds a quantum</a:t>
            </a:r>
          </a:p>
          <a:p>
            <a:r>
              <a:rPr lang="en-GB" i="1" dirty="0" smtClean="0">
                <a:sym typeface="Symbol"/>
              </a:rPr>
              <a:t>a</a:t>
            </a:r>
            <a:r>
              <a:rPr lang="en-GB" i="1" baseline="30000" dirty="0" smtClean="0">
                <a:sym typeface="Symbol"/>
              </a:rPr>
              <a:t> </a:t>
            </a:r>
            <a:r>
              <a:rPr lang="en-GB" dirty="0" smtClean="0">
                <a:sym typeface="Symbol"/>
              </a:rPr>
              <a:t>= </a:t>
            </a:r>
            <a:r>
              <a:rPr lang="en-GB" dirty="0" smtClean="0">
                <a:solidFill>
                  <a:srgbClr val="66CCFF"/>
                </a:solidFill>
                <a:sym typeface="Symbol"/>
              </a:rPr>
              <a:t>annihilation </a:t>
            </a:r>
            <a:r>
              <a:rPr lang="en-GB" dirty="0" smtClean="0">
                <a:solidFill>
                  <a:srgbClr val="66CCFF"/>
                </a:solidFill>
                <a:sym typeface="Symbol"/>
              </a:rPr>
              <a:t>operator</a:t>
            </a:r>
            <a:r>
              <a:rPr lang="en-GB" dirty="0" smtClean="0">
                <a:sym typeface="Symbol"/>
              </a:rPr>
              <a:t>: </a:t>
            </a:r>
            <a:r>
              <a:rPr lang="en-GB" dirty="0" smtClean="0">
                <a:sym typeface="Symbol"/>
              </a:rPr>
              <a:t>removes a quantum</a:t>
            </a:r>
          </a:p>
          <a:p>
            <a:r>
              <a:rPr lang="en-GB" dirty="0" smtClean="0">
                <a:sym typeface="Symbol"/>
              </a:rPr>
              <a:t>Operators for </a:t>
            </a:r>
            <a:r>
              <a:rPr lang="en-GB" i="1" dirty="0" smtClean="0">
                <a:sym typeface="Symbol"/>
              </a:rPr>
              <a:t>a</a:t>
            </a:r>
            <a:r>
              <a:rPr lang="en-GB" i="1" baseline="30000" dirty="0" smtClean="0">
                <a:sym typeface="Symbol"/>
              </a:rPr>
              <a:t>†</a:t>
            </a:r>
            <a:r>
              <a:rPr lang="en-GB" i="1" dirty="0" smtClean="0">
                <a:sym typeface="Symbol"/>
              </a:rPr>
              <a:t>, a, x, p, H </a:t>
            </a:r>
            <a:r>
              <a:rPr lang="en-GB" dirty="0" smtClean="0">
                <a:sym typeface="Symbol"/>
              </a:rPr>
              <a:t> in energy/number basis represented by </a:t>
            </a:r>
            <a:r>
              <a:rPr lang="en-GB" dirty="0" smtClean="0">
                <a:solidFill>
                  <a:srgbClr val="66CCFF"/>
                </a:solidFill>
                <a:sym typeface="Symbol"/>
              </a:rPr>
              <a:t>infinite matrices</a:t>
            </a:r>
            <a:r>
              <a:rPr lang="en-GB" dirty="0" smtClean="0">
                <a:sym typeface="Symbol"/>
              </a:rPr>
              <a:t>, non-zero only on the off-diagonals (linking states separated by one quantum).</a:t>
            </a:r>
            <a:endParaRPr lang="en-GB" dirty="0" smtClean="0">
              <a:sym typeface="Symbo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Recap 5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2" indent="-342900"/>
            <a:r>
              <a:rPr lang="en-GB" dirty="0" smtClean="0"/>
              <a:t>Represent </a:t>
            </a:r>
            <a:r>
              <a:rPr lang="en-GB" b="1" dirty="0" smtClean="0">
                <a:sym typeface="Symbol"/>
              </a:rPr>
              <a:t> </a:t>
            </a:r>
            <a:r>
              <a:rPr lang="en-GB" i="1" dirty="0" smtClean="0">
                <a:sym typeface="Symbol"/>
              </a:rPr>
              <a:t>x </a:t>
            </a:r>
            <a:r>
              <a:rPr lang="en-GB" dirty="0" smtClean="0">
                <a:sym typeface="Symbol"/>
              </a:rPr>
              <a:t>|</a:t>
            </a:r>
            <a:r>
              <a:rPr lang="en-GB" i="1" dirty="0" smtClean="0">
                <a:sym typeface="Symbol"/>
              </a:rPr>
              <a:t>a</a:t>
            </a:r>
            <a:r>
              <a:rPr lang="en-GB" dirty="0" smtClean="0">
                <a:sym typeface="Symbol"/>
              </a:rPr>
              <a:t>|</a:t>
            </a:r>
            <a:r>
              <a:rPr lang="en-GB" dirty="0" smtClean="0">
                <a:sym typeface="Symbol"/>
              </a:rPr>
              <a:t>0</a:t>
            </a:r>
            <a:r>
              <a:rPr lang="en-GB" b="1" dirty="0" smtClean="0">
                <a:sym typeface="Symbol"/>
              </a:rPr>
              <a:t> </a:t>
            </a:r>
            <a:r>
              <a:rPr lang="en-GB" dirty="0" smtClean="0">
                <a:sym typeface="Symbol"/>
              </a:rPr>
              <a:t>=</a:t>
            </a:r>
            <a:r>
              <a:rPr lang="en-GB" i="1" dirty="0" smtClean="0">
                <a:sym typeface="Symbol"/>
              </a:rPr>
              <a:t> </a:t>
            </a:r>
            <a:r>
              <a:rPr lang="en-GB" dirty="0" smtClean="0">
                <a:sym typeface="Symbol"/>
              </a:rPr>
              <a:t>0, or a</a:t>
            </a:r>
            <a:r>
              <a:rPr lang="en-GB" baseline="30000" dirty="0" smtClean="0">
                <a:sym typeface="Symbol"/>
              </a:rPr>
              <a:t>†</a:t>
            </a:r>
            <a:r>
              <a:rPr lang="en-GB" dirty="0" smtClean="0"/>
              <a:t> |n-1</a:t>
            </a:r>
            <a:r>
              <a:rPr lang="en-GB" b="1" dirty="0" smtClean="0">
                <a:sym typeface="Symbol"/>
              </a:rPr>
              <a:t> = </a:t>
            </a:r>
            <a:r>
              <a:rPr lang="en-GB" i="1" dirty="0" smtClean="0">
                <a:sym typeface="Symbol"/>
              </a:rPr>
              <a:t>n </a:t>
            </a:r>
            <a:r>
              <a:rPr lang="en-GB" dirty="0" smtClean="0">
                <a:sym typeface="Symbol"/>
              </a:rPr>
              <a:t>|</a:t>
            </a:r>
            <a:r>
              <a:rPr lang="en-GB" i="1" dirty="0" smtClean="0">
                <a:sym typeface="Symbol"/>
              </a:rPr>
              <a:t>n</a:t>
            </a:r>
            <a:r>
              <a:rPr lang="en-GB" dirty="0" smtClean="0">
                <a:sym typeface="Symbol"/>
              </a:rPr>
              <a:t> </a:t>
            </a:r>
            <a:r>
              <a:rPr lang="en-GB" b="1" dirty="0" smtClean="0">
                <a:sym typeface="Symbol"/>
              </a:rPr>
              <a:t></a:t>
            </a:r>
            <a:r>
              <a:rPr lang="en-GB" dirty="0" smtClean="0">
                <a:sym typeface="Symbol"/>
              </a:rPr>
              <a:t>, in position basis, then solve for </a:t>
            </a:r>
            <a:r>
              <a:rPr lang="en-GB" dirty="0" err="1" smtClean="0">
                <a:sym typeface="Symbol"/>
              </a:rPr>
              <a:t>eigenfunctions</a:t>
            </a:r>
            <a:r>
              <a:rPr lang="en-GB" dirty="0" smtClean="0">
                <a:sym typeface="Symbol"/>
              </a:rPr>
              <a:t> </a:t>
            </a:r>
            <a:r>
              <a:rPr lang="en-GB" b="1" dirty="0" smtClean="0">
                <a:sym typeface="Symbol"/>
              </a:rPr>
              <a:t></a:t>
            </a:r>
            <a:r>
              <a:rPr lang="en-GB" i="1" dirty="0" smtClean="0">
                <a:sym typeface="Symbol"/>
              </a:rPr>
              <a:t>x </a:t>
            </a:r>
            <a:r>
              <a:rPr lang="en-GB" dirty="0" smtClean="0">
                <a:sym typeface="Symbol"/>
              </a:rPr>
              <a:t>|0</a:t>
            </a:r>
            <a:r>
              <a:rPr lang="en-GB" b="1" dirty="0" smtClean="0">
                <a:sym typeface="Symbol"/>
              </a:rPr>
              <a:t> </a:t>
            </a:r>
            <a:r>
              <a:rPr lang="en-GB" dirty="0" smtClean="0">
                <a:sym typeface="Symbol"/>
              </a:rPr>
              <a:t>=</a:t>
            </a:r>
            <a:r>
              <a:rPr lang="en-GB" i="1" dirty="0" smtClean="0">
                <a:sym typeface="Symbol"/>
              </a:rPr>
              <a:t> </a:t>
            </a:r>
            <a:r>
              <a:rPr lang="en-GB" dirty="0" smtClean="0">
                <a:sym typeface="Symbol"/>
              </a:rPr>
              <a:t></a:t>
            </a:r>
            <a:r>
              <a:rPr lang="en-GB" baseline="-25000" dirty="0" smtClean="0">
                <a:sym typeface="Symbol"/>
              </a:rPr>
              <a:t>0</a:t>
            </a:r>
            <a:r>
              <a:rPr lang="en-GB" dirty="0" smtClean="0">
                <a:sym typeface="Symbol"/>
              </a:rPr>
              <a:t>(</a:t>
            </a:r>
            <a:r>
              <a:rPr lang="en-GB" i="1" dirty="0" smtClean="0">
                <a:sym typeface="Symbol"/>
              </a:rPr>
              <a:t>x</a:t>
            </a:r>
            <a:r>
              <a:rPr lang="en-GB" dirty="0" smtClean="0">
                <a:sym typeface="Symbol"/>
              </a:rPr>
              <a:t>),</a:t>
            </a:r>
            <a:r>
              <a:rPr lang="en-GB" b="1" dirty="0" smtClean="0">
                <a:sym typeface="Symbol"/>
              </a:rPr>
              <a:t> </a:t>
            </a:r>
            <a:r>
              <a:rPr lang="en-GB" i="1" dirty="0" smtClean="0">
                <a:sym typeface="Symbol"/>
              </a:rPr>
              <a:t>x </a:t>
            </a:r>
            <a:r>
              <a:rPr lang="en-GB" dirty="0" smtClean="0">
                <a:sym typeface="Symbol"/>
              </a:rPr>
              <a:t>|1</a:t>
            </a:r>
            <a:r>
              <a:rPr lang="en-GB" b="1" dirty="0" smtClean="0">
                <a:sym typeface="Symbol"/>
              </a:rPr>
              <a:t> </a:t>
            </a:r>
            <a:r>
              <a:rPr lang="en-GB" dirty="0" smtClean="0">
                <a:sym typeface="Symbol"/>
              </a:rPr>
              <a:t>=</a:t>
            </a:r>
            <a:r>
              <a:rPr lang="en-GB" i="1" dirty="0" smtClean="0">
                <a:sym typeface="Symbol"/>
              </a:rPr>
              <a:t> </a:t>
            </a:r>
            <a:r>
              <a:rPr lang="en-GB" dirty="0" smtClean="0">
                <a:sym typeface="Symbol"/>
              </a:rPr>
              <a:t></a:t>
            </a:r>
            <a:r>
              <a:rPr lang="en-GB" baseline="-25000" dirty="0" smtClean="0">
                <a:sym typeface="Symbol"/>
              </a:rPr>
              <a:t>1</a:t>
            </a:r>
            <a:r>
              <a:rPr lang="en-GB" dirty="0" smtClean="0">
                <a:sym typeface="Symbol"/>
              </a:rPr>
              <a:t>(</a:t>
            </a:r>
            <a:r>
              <a:rPr lang="en-GB" i="1" dirty="0" smtClean="0">
                <a:sym typeface="Symbol"/>
              </a:rPr>
              <a:t>x</a:t>
            </a:r>
            <a:r>
              <a:rPr lang="en-GB" dirty="0" smtClean="0">
                <a:sym typeface="Symbol"/>
              </a:rPr>
              <a:t>) etc</a:t>
            </a:r>
          </a:p>
          <a:p>
            <a:pPr marL="342900" lvl="2" indent="-342900"/>
            <a:r>
              <a:rPr lang="en-GB" dirty="0" smtClean="0">
                <a:sym typeface="Symbol"/>
              </a:rPr>
              <a:t>Harmonic oscillator illustrates </a:t>
            </a:r>
            <a:r>
              <a:rPr lang="en-GB" dirty="0" smtClean="0">
                <a:solidFill>
                  <a:srgbClr val="66CCFF"/>
                </a:solidFill>
                <a:sym typeface="Symbol"/>
              </a:rPr>
              <a:t>quantum-classical transition</a:t>
            </a:r>
            <a:r>
              <a:rPr lang="en-GB" dirty="0" smtClean="0">
                <a:solidFill>
                  <a:srgbClr val="66CCFF"/>
                </a:solidFill>
                <a:sym typeface="Symbol"/>
              </a:rPr>
              <a:t> </a:t>
            </a:r>
            <a:r>
              <a:rPr lang="en-GB" dirty="0" smtClean="0">
                <a:sym typeface="Symbol"/>
              </a:rPr>
              <a:t>at high quantum number n. Truly classical behaviour (observable change with time) requires physical state to be a superposition of energy states.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ompass">
  <a:themeElements>
    <a:clrScheme name="Compass 2">
      <a:dk1>
        <a:srgbClr val="5B5D6B"/>
      </a:dk1>
      <a:lt1>
        <a:srgbClr val="FFFFFF"/>
      </a:lt1>
      <a:dk2>
        <a:srgbClr val="5A5C6C"/>
      </a:dk2>
      <a:lt2>
        <a:srgbClr val="FFFFCC"/>
      </a:lt2>
      <a:accent1>
        <a:srgbClr val="9966FF"/>
      </a:accent1>
      <a:accent2>
        <a:srgbClr val="9383B3"/>
      </a:accent2>
      <a:accent3>
        <a:srgbClr val="B5B5BA"/>
      </a:accent3>
      <a:accent4>
        <a:srgbClr val="DADADA"/>
      </a:accent4>
      <a:accent5>
        <a:srgbClr val="CAB8FF"/>
      </a:accent5>
      <a:accent6>
        <a:srgbClr val="8576A2"/>
      </a:accent6>
      <a:hlink>
        <a:srgbClr val="A3C145"/>
      </a:hlink>
      <a:folHlink>
        <a:srgbClr val="6FA9B7"/>
      </a:folHlink>
    </a:clrScheme>
    <a:fontScheme name="Compas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hlink"/>
          </a:buClr>
          <a:buSzPct val="80000"/>
          <a:buFont typeface="Arial" charset="0"/>
          <a:buNone/>
          <a:tabLst/>
          <a:defRPr kumimoji="0" lang="en-GB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ahoma" pitchFamily="34" charset="0"/>
            <a:cs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hlink"/>
          </a:buClr>
          <a:buSzPct val="80000"/>
          <a:buFont typeface="Arial" charset="0"/>
          <a:buNone/>
          <a:tabLst/>
          <a:defRPr kumimoji="0" lang="en-GB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ahoma" pitchFamily="34" charset="0"/>
            <a:cs typeface="Tahoma" pitchFamily="34" charset="0"/>
          </a:defRPr>
        </a:defPPr>
      </a:lstStyle>
    </a:lnDef>
  </a:objectDefaults>
  <a:extraClrSchemeLst>
    <a:extraClrScheme>
      <a:clrScheme name="Compass 1">
        <a:dk1>
          <a:srgbClr val="00007A"/>
        </a:dk1>
        <a:lt1>
          <a:srgbClr val="FFFFFF"/>
        </a:lt1>
        <a:dk2>
          <a:srgbClr val="000066"/>
        </a:dk2>
        <a:lt2>
          <a:srgbClr val="CCECFF"/>
        </a:lt2>
        <a:accent1>
          <a:srgbClr val="6F64C2"/>
        </a:accent1>
        <a:accent2>
          <a:srgbClr val="0089BA"/>
        </a:accent2>
        <a:accent3>
          <a:srgbClr val="AAAAB8"/>
        </a:accent3>
        <a:accent4>
          <a:srgbClr val="DADADA"/>
        </a:accent4>
        <a:accent5>
          <a:srgbClr val="BBB8DD"/>
        </a:accent5>
        <a:accent6>
          <a:srgbClr val="007CA8"/>
        </a:accent6>
        <a:hlink>
          <a:srgbClr val="66CCFF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2">
        <a:dk1>
          <a:srgbClr val="5B5D6B"/>
        </a:dk1>
        <a:lt1>
          <a:srgbClr val="FFFFFF"/>
        </a:lt1>
        <a:dk2>
          <a:srgbClr val="5A5C6C"/>
        </a:dk2>
        <a:lt2>
          <a:srgbClr val="FFFFCC"/>
        </a:lt2>
        <a:accent1>
          <a:srgbClr val="9966FF"/>
        </a:accent1>
        <a:accent2>
          <a:srgbClr val="9383B3"/>
        </a:accent2>
        <a:accent3>
          <a:srgbClr val="B5B5BA"/>
        </a:accent3>
        <a:accent4>
          <a:srgbClr val="DADADA"/>
        </a:accent4>
        <a:accent5>
          <a:srgbClr val="CAB8FF"/>
        </a:accent5>
        <a:accent6>
          <a:srgbClr val="8576A2"/>
        </a:accent6>
        <a:hlink>
          <a:srgbClr val="A3C145"/>
        </a:hlink>
        <a:folHlink>
          <a:srgbClr val="6FA9B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3">
        <a:dk1>
          <a:srgbClr val="860000"/>
        </a:dk1>
        <a:lt1>
          <a:srgbClr val="FFFFFF"/>
        </a:lt1>
        <a:dk2>
          <a:srgbClr val="800000"/>
        </a:dk2>
        <a:lt2>
          <a:srgbClr val="FFFFCC"/>
        </a:lt2>
        <a:accent1>
          <a:srgbClr val="FF6600"/>
        </a:accent1>
        <a:accent2>
          <a:srgbClr val="FF9933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E78A2D"/>
        </a:accent6>
        <a:hlink>
          <a:srgbClr val="FF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4">
        <a:dk1>
          <a:srgbClr val="676A5C"/>
        </a:dk1>
        <a:lt1>
          <a:srgbClr val="FFFFFF"/>
        </a:lt1>
        <a:dk2>
          <a:srgbClr val="686B5D"/>
        </a:dk2>
        <a:lt2>
          <a:srgbClr val="FFFFCC"/>
        </a:lt2>
        <a:accent1>
          <a:srgbClr val="CC6600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E2B8AA"/>
        </a:accent5>
        <a:accent6>
          <a:srgbClr val="738F98"/>
        </a:accent6>
        <a:hlink>
          <a:srgbClr val="DDBF4F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5">
        <a:dk1>
          <a:srgbClr val="AC835E"/>
        </a:dk1>
        <a:lt1>
          <a:srgbClr val="FFFFFF"/>
        </a:lt1>
        <a:dk2>
          <a:srgbClr val="AE8764"/>
        </a:dk2>
        <a:lt2>
          <a:srgbClr val="FFFFCC"/>
        </a:lt2>
        <a:accent1>
          <a:srgbClr val="CC6600"/>
        </a:accent1>
        <a:accent2>
          <a:srgbClr val="FF5050"/>
        </a:accent2>
        <a:accent3>
          <a:srgbClr val="D3C3B8"/>
        </a:accent3>
        <a:accent4>
          <a:srgbClr val="DADADA"/>
        </a:accent4>
        <a:accent5>
          <a:srgbClr val="E2B8AA"/>
        </a:accent5>
        <a:accent6>
          <a:srgbClr val="E74848"/>
        </a:accent6>
        <a:hlink>
          <a:srgbClr val="FFCC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6">
        <a:dk1>
          <a:srgbClr val="526133"/>
        </a:dk1>
        <a:lt1>
          <a:srgbClr val="FFFFFF"/>
        </a:lt1>
        <a:dk2>
          <a:srgbClr val="4E5D31"/>
        </a:dk2>
        <a:lt2>
          <a:srgbClr val="FFFFCC"/>
        </a:lt2>
        <a:accent1>
          <a:srgbClr val="99CC00"/>
        </a:accent1>
        <a:accent2>
          <a:srgbClr val="7A9505"/>
        </a:accent2>
        <a:accent3>
          <a:srgbClr val="B2B6AD"/>
        </a:accent3>
        <a:accent4>
          <a:srgbClr val="DADADA"/>
        </a:accent4>
        <a:accent5>
          <a:srgbClr val="CAE2AA"/>
        </a:accent5>
        <a:accent6>
          <a:srgbClr val="6E8704"/>
        </a:accent6>
        <a:hlink>
          <a:srgbClr val="FFCC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7">
        <a:dk1>
          <a:srgbClr val="000000"/>
        </a:dk1>
        <a:lt1>
          <a:srgbClr val="DDDCC5"/>
        </a:lt1>
        <a:dk2>
          <a:srgbClr val="95934B"/>
        </a:dk2>
        <a:lt2>
          <a:srgbClr val="DBDAC3"/>
        </a:lt2>
        <a:accent1>
          <a:srgbClr val="EAEBE1"/>
        </a:accent1>
        <a:accent2>
          <a:srgbClr val="9DB0B7"/>
        </a:accent2>
        <a:accent3>
          <a:srgbClr val="EBEBDF"/>
        </a:accent3>
        <a:accent4>
          <a:srgbClr val="000000"/>
        </a:accent4>
        <a:accent5>
          <a:srgbClr val="F3F3EE"/>
        </a:accent5>
        <a:accent6>
          <a:srgbClr val="8E9FA6"/>
        </a:accent6>
        <a:hlink>
          <a:srgbClr val="0099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ass 8">
        <a:dk1>
          <a:srgbClr val="007E7B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CC66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B95C"/>
        </a:accent6>
        <a:hlink>
          <a:srgbClr val="CCFFCC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9">
        <a:dk1>
          <a:srgbClr val="000000"/>
        </a:dk1>
        <a:lt1>
          <a:srgbClr val="FFFFFF"/>
        </a:lt1>
        <a:dk2>
          <a:srgbClr val="000000"/>
        </a:dk2>
        <a:lt2>
          <a:srgbClr val="FEFEFE"/>
        </a:lt2>
        <a:accent1>
          <a:srgbClr val="E1E1FF"/>
        </a:accent1>
        <a:accent2>
          <a:srgbClr val="D9FFF8"/>
        </a:accent2>
        <a:accent3>
          <a:srgbClr val="FFFFFF"/>
        </a:accent3>
        <a:accent4>
          <a:srgbClr val="000000"/>
        </a:accent4>
        <a:accent5>
          <a:srgbClr val="EEEEFF"/>
        </a:accent5>
        <a:accent6>
          <a:srgbClr val="C4E7E1"/>
        </a:accent6>
        <a:hlink>
          <a:srgbClr val="9966FF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Compass</Template>
  <TotalTime>11354</TotalTime>
  <Words>1016</Words>
  <Application>Microsoft Office PowerPoint</Application>
  <PresentationFormat>On-screen Show (4:3)</PresentationFormat>
  <Paragraphs>100</Paragraphs>
  <Slides>10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Compass</vt:lpstr>
      <vt:lpstr>Equation</vt:lpstr>
      <vt:lpstr>Microsoft Equation 3.0</vt:lpstr>
      <vt:lpstr>xkcd</vt:lpstr>
      <vt:lpstr>Section 3 Recap</vt:lpstr>
      <vt:lpstr>Section 3 Recap</vt:lpstr>
      <vt:lpstr>Section 3 Recap</vt:lpstr>
      <vt:lpstr>Section 4 Recap</vt:lpstr>
      <vt:lpstr>Recap 4 continued</vt:lpstr>
      <vt:lpstr>Recap 4</vt:lpstr>
      <vt:lpstr>Recap 5</vt:lpstr>
      <vt:lpstr>Recap 5</vt:lpstr>
      <vt:lpstr>Recap 6</vt:lpstr>
    </vt:vector>
  </TitlesOfParts>
  <Company>University of Manchester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Paddy Leahy</dc:creator>
  <cp:lastModifiedBy>Paddy Leahy</cp:lastModifiedBy>
  <cp:revision>52</cp:revision>
  <dcterms:created xsi:type="dcterms:W3CDTF">2008-12-17T18:21:52Z</dcterms:created>
  <dcterms:modified xsi:type="dcterms:W3CDTF">2012-05-09T03:38:14Z</dcterms:modified>
</cp:coreProperties>
</file>